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4" r:id="rId7"/>
    <p:sldId id="263" r:id="rId8"/>
    <p:sldId id="262" r:id="rId9"/>
    <p:sldId id="265"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smtClean="0"/>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15.04.2021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15.04.2021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smtClean="0"/>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15.04.2021</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DÜNYADA VE TÜRKİYE’DE ERKEN MÜDAHALE YAKLAŞIMLARI</a:t>
            </a:r>
            <a:endParaRPr lang="tr-TR" dirty="0"/>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2834523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pPr algn="just"/>
            <a:r>
              <a:rPr lang="tr-TR" dirty="0"/>
              <a:t>Aksu, Ş. S. (2019). Bebeklik ve İlk Çocukluk Döneminde Erken Müdahale. Bebeklik ve Çocukluk Döneminde Normal ve Atipik Gelişim dersi içinde. İstanbul Üniversitesi Açık ve Uzaktan Eğitim Fakültesi Uzaktan </a:t>
            </a:r>
            <a:r>
              <a:rPr lang="tr-TR" dirty="0" err="1"/>
              <a:t>Önlisans</a:t>
            </a:r>
            <a:r>
              <a:rPr lang="tr-TR" dirty="0"/>
              <a:t> Eğitimi Çocuk Gelişimi Bölümü.</a:t>
            </a:r>
          </a:p>
        </p:txBody>
      </p:sp>
    </p:spTree>
    <p:extLst>
      <p:ext uri="{BB962C8B-B14F-4D97-AF65-F5344CB8AC3E}">
        <p14:creationId xmlns:p14="http://schemas.microsoft.com/office/powerpoint/2010/main" val="25274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Farklı Ülkelerde Erken Müdahale</a:t>
            </a:r>
            <a:endParaRPr lang="tr-TR" dirty="0"/>
          </a:p>
        </p:txBody>
      </p:sp>
      <p:sp>
        <p:nvSpPr>
          <p:cNvPr id="3" name="İçerik Yer Tutucusu 2"/>
          <p:cNvSpPr>
            <a:spLocks noGrp="1"/>
          </p:cNvSpPr>
          <p:nvPr>
            <p:ph idx="1"/>
          </p:nvPr>
        </p:nvSpPr>
        <p:spPr/>
        <p:txBody>
          <a:bodyPr>
            <a:normAutofit/>
          </a:bodyPr>
          <a:lstStyle/>
          <a:p>
            <a:pPr algn="just"/>
            <a:r>
              <a:rPr lang="tr-TR" dirty="0" smtClean="0"/>
              <a:t>Uygulanan </a:t>
            </a:r>
            <a:r>
              <a:rPr lang="tr-TR" dirty="0"/>
              <a:t>erken müdahale programları ülkelerin politikaları, yasaları, ekonomik özellikleri ve demografik yapısı gibi kriterlere göre değişiklik </a:t>
            </a:r>
            <a:r>
              <a:rPr lang="tr-TR" dirty="0"/>
              <a:t>göstermektedir </a:t>
            </a:r>
            <a:r>
              <a:rPr lang="tr-TR" dirty="0" smtClean="0"/>
              <a:t>(Aksu</a:t>
            </a:r>
            <a:r>
              <a:rPr lang="tr-TR" dirty="0"/>
              <a:t>, </a:t>
            </a:r>
            <a:r>
              <a:rPr lang="tr-TR" dirty="0" smtClean="0"/>
              <a:t>2019</a:t>
            </a:r>
            <a:r>
              <a:rPr lang="tr-TR" dirty="0"/>
              <a:t>). </a:t>
            </a:r>
            <a:endParaRPr lang="tr-TR" dirty="0"/>
          </a:p>
        </p:txBody>
      </p:sp>
    </p:spTree>
    <p:extLst>
      <p:ext uri="{BB962C8B-B14F-4D97-AF65-F5344CB8AC3E}">
        <p14:creationId xmlns:p14="http://schemas.microsoft.com/office/powerpoint/2010/main" val="2589219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i="1" dirty="0" smtClean="0"/>
              <a:t>Amerika</a:t>
            </a:r>
            <a:endParaRPr lang="tr-TR" dirty="0"/>
          </a:p>
        </p:txBody>
      </p:sp>
      <p:sp>
        <p:nvSpPr>
          <p:cNvPr id="3" name="İçerik Yer Tutucusu 2"/>
          <p:cNvSpPr>
            <a:spLocks noGrp="1"/>
          </p:cNvSpPr>
          <p:nvPr>
            <p:ph idx="1"/>
          </p:nvPr>
        </p:nvSpPr>
        <p:spPr/>
        <p:txBody>
          <a:bodyPr>
            <a:normAutofit/>
          </a:bodyPr>
          <a:lstStyle/>
          <a:p>
            <a:r>
              <a:rPr lang="tr-TR" dirty="0" smtClean="0"/>
              <a:t>Head </a:t>
            </a:r>
            <a:r>
              <a:rPr lang="tr-TR" dirty="0"/>
              <a:t>Start Programı </a:t>
            </a:r>
            <a:endParaRPr lang="tr-TR" dirty="0" smtClean="0"/>
          </a:p>
          <a:p>
            <a:r>
              <a:rPr lang="tr-TR" dirty="0" smtClean="0"/>
              <a:t>Early </a:t>
            </a:r>
            <a:r>
              <a:rPr lang="tr-TR" dirty="0"/>
              <a:t>Head Start Programı </a:t>
            </a:r>
            <a:endParaRPr lang="tr-TR" dirty="0" smtClean="0"/>
          </a:p>
          <a:p>
            <a:r>
              <a:rPr lang="tr-TR" dirty="0" err="1" smtClean="0"/>
              <a:t>Portage</a:t>
            </a:r>
            <a:r>
              <a:rPr lang="tr-TR" dirty="0" smtClean="0"/>
              <a:t> Programı</a:t>
            </a:r>
            <a:endParaRPr lang="tr-TR" dirty="0"/>
          </a:p>
        </p:txBody>
      </p:sp>
    </p:spTree>
    <p:extLst>
      <p:ext uri="{BB962C8B-B14F-4D97-AF65-F5344CB8AC3E}">
        <p14:creationId xmlns:p14="http://schemas.microsoft.com/office/powerpoint/2010/main" val="1134887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i="1" dirty="0" smtClean="0"/>
              <a:t>Kanada</a:t>
            </a:r>
            <a:endParaRPr lang="tr-TR" dirty="0"/>
          </a:p>
        </p:txBody>
      </p:sp>
      <p:sp>
        <p:nvSpPr>
          <p:cNvPr id="3" name="İçerik Yer Tutucusu 2"/>
          <p:cNvSpPr>
            <a:spLocks noGrp="1"/>
          </p:cNvSpPr>
          <p:nvPr>
            <p:ph idx="1"/>
          </p:nvPr>
        </p:nvSpPr>
        <p:spPr/>
        <p:txBody>
          <a:bodyPr>
            <a:normAutofit/>
          </a:bodyPr>
          <a:lstStyle/>
          <a:p>
            <a:pPr algn="just"/>
            <a:r>
              <a:rPr lang="tr-TR" dirty="0" smtClean="0"/>
              <a:t>İyi</a:t>
            </a:r>
            <a:r>
              <a:rPr lang="tr-TR" dirty="0"/>
              <a:t> </a:t>
            </a:r>
            <a:r>
              <a:rPr lang="tr-TR" i="1" dirty="0"/>
              <a:t>Başlangıçlar İyi Gelecekler (</a:t>
            </a:r>
            <a:r>
              <a:rPr lang="tr-TR" i="1" dirty="0" err="1"/>
              <a:t>Better</a:t>
            </a:r>
            <a:r>
              <a:rPr lang="tr-TR" i="1" dirty="0"/>
              <a:t> </a:t>
            </a:r>
            <a:r>
              <a:rPr lang="tr-TR" i="1" dirty="0" err="1"/>
              <a:t>Beginnings</a:t>
            </a:r>
            <a:r>
              <a:rPr lang="tr-TR" i="1" dirty="0"/>
              <a:t> </a:t>
            </a:r>
            <a:r>
              <a:rPr lang="tr-TR" i="1" dirty="0" err="1"/>
              <a:t>Better</a:t>
            </a:r>
            <a:r>
              <a:rPr lang="tr-TR" i="1" dirty="0"/>
              <a:t> </a:t>
            </a:r>
            <a:r>
              <a:rPr lang="tr-TR" i="1" dirty="0" err="1"/>
              <a:t>Futures</a:t>
            </a:r>
            <a:r>
              <a:rPr lang="tr-TR" i="1" dirty="0"/>
              <a:t>) </a:t>
            </a:r>
            <a:r>
              <a:rPr lang="tr-TR" dirty="0" smtClean="0"/>
              <a:t>Projesi</a:t>
            </a:r>
            <a:endParaRPr lang="tr-TR" dirty="0"/>
          </a:p>
        </p:txBody>
      </p:sp>
    </p:spTree>
    <p:extLst>
      <p:ext uri="{BB962C8B-B14F-4D97-AF65-F5344CB8AC3E}">
        <p14:creationId xmlns:p14="http://schemas.microsoft.com/office/powerpoint/2010/main" val="289465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i="1" dirty="0" smtClean="0"/>
              <a:t>Rusya</a:t>
            </a:r>
            <a:endParaRPr lang="tr-TR" dirty="0"/>
          </a:p>
        </p:txBody>
      </p:sp>
      <p:sp>
        <p:nvSpPr>
          <p:cNvPr id="3" name="İçerik Yer Tutucusu 2"/>
          <p:cNvSpPr>
            <a:spLocks noGrp="1"/>
          </p:cNvSpPr>
          <p:nvPr>
            <p:ph idx="1"/>
          </p:nvPr>
        </p:nvSpPr>
        <p:spPr/>
        <p:txBody>
          <a:bodyPr>
            <a:normAutofit/>
          </a:bodyPr>
          <a:lstStyle/>
          <a:p>
            <a:pPr algn="just"/>
            <a:r>
              <a:rPr lang="tr-TR" dirty="0" smtClean="0"/>
              <a:t>2009 </a:t>
            </a:r>
            <a:r>
              <a:rPr lang="tr-TR" dirty="0"/>
              <a:t>yılında ülkede UNICEF işbirliği ile çocuk hakları ile ilgili bir bilgilendirme kampanyası yapılmıştır. Video, reklam panoları ve dergi gibi araçlar kullanılarak özellikle risk altındaki çocukların hakları ve onlarla ilgili toplumsal sorumluluklar konusuna vurgu yapılmıştır (</a:t>
            </a:r>
            <a:r>
              <a:rPr lang="tr-TR" dirty="0" err="1"/>
              <a:t>Eichner</a:t>
            </a:r>
            <a:r>
              <a:rPr lang="tr-TR" dirty="0"/>
              <a:t> vd., </a:t>
            </a:r>
            <a:r>
              <a:rPr lang="tr-TR" dirty="0"/>
              <a:t>2011’den </a:t>
            </a:r>
            <a:r>
              <a:rPr lang="tr-TR" dirty="0" smtClean="0"/>
              <a:t>akt. Aksu</a:t>
            </a:r>
            <a:r>
              <a:rPr lang="tr-TR" dirty="0"/>
              <a:t>, 2019). </a:t>
            </a:r>
          </a:p>
        </p:txBody>
      </p:sp>
    </p:spTree>
    <p:extLst>
      <p:ext uri="{BB962C8B-B14F-4D97-AF65-F5344CB8AC3E}">
        <p14:creationId xmlns:p14="http://schemas.microsoft.com/office/powerpoint/2010/main" val="1542896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i="1" dirty="0" smtClean="0"/>
              <a:t>Çin</a:t>
            </a:r>
            <a:endParaRPr lang="tr-TR" dirty="0"/>
          </a:p>
        </p:txBody>
      </p:sp>
      <p:sp>
        <p:nvSpPr>
          <p:cNvPr id="3" name="İçerik Yer Tutucusu 2"/>
          <p:cNvSpPr>
            <a:spLocks noGrp="1"/>
          </p:cNvSpPr>
          <p:nvPr>
            <p:ph idx="1"/>
          </p:nvPr>
        </p:nvSpPr>
        <p:spPr/>
        <p:txBody>
          <a:bodyPr>
            <a:normAutofit/>
          </a:bodyPr>
          <a:lstStyle/>
          <a:p>
            <a:pPr algn="just"/>
            <a:r>
              <a:rPr lang="tr-TR" dirty="0" smtClean="0"/>
              <a:t>Ülkede </a:t>
            </a:r>
            <a:r>
              <a:rPr lang="tr-TR" dirty="0"/>
              <a:t>Amerika ve Batı ülkelerinde olan -örneğin Head </a:t>
            </a:r>
            <a:r>
              <a:rPr lang="tr-TR" dirty="0" smtClean="0"/>
              <a:t>Start programlara </a:t>
            </a:r>
            <a:r>
              <a:rPr lang="tr-TR" dirty="0"/>
              <a:t>benzeyen bir ulusal erken müdahale programı uygulanmaya çalışılmaktadır; ancak bazı bölgelerde ekonomik kaynaklar sıkıntı teşkil etmektedir (</a:t>
            </a:r>
            <a:r>
              <a:rPr lang="tr-TR" dirty="0" err="1"/>
              <a:t>Eichner</a:t>
            </a:r>
            <a:r>
              <a:rPr lang="tr-TR" dirty="0"/>
              <a:t> vd., </a:t>
            </a:r>
            <a:r>
              <a:rPr lang="tr-TR" dirty="0"/>
              <a:t>2011’den akt. Aksu, 2019</a:t>
            </a:r>
            <a:r>
              <a:rPr lang="tr-TR" dirty="0" smtClean="0"/>
              <a:t>).</a:t>
            </a:r>
            <a:endParaRPr lang="tr-TR" dirty="0"/>
          </a:p>
        </p:txBody>
      </p:sp>
    </p:spTree>
    <p:extLst>
      <p:ext uri="{BB962C8B-B14F-4D97-AF65-F5344CB8AC3E}">
        <p14:creationId xmlns:p14="http://schemas.microsoft.com/office/powerpoint/2010/main" val="3970283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i="1" dirty="0"/>
              <a:t>Yeni </a:t>
            </a:r>
            <a:r>
              <a:rPr lang="tr-TR" b="1" i="1" dirty="0" smtClean="0"/>
              <a:t>Zelanda</a:t>
            </a:r>
            <a:endParaRPr lang="tr-TR" dirty="0"/>
          </a:p>
        </p:txBody>
      </p:sp>
      <p:sp>
        <p:nvSpPr>
          <p:cNvPr id="3" name="İçerik Yer Tutucusu 2"/>
          <p:cNvSpPr>
            <a:spLocks noGrp="1"/>
          </p:cNvSpPr>
          <p:nvPr>
            <p:ph idx="1"/>
          </p:nvPr>
        </p:nvSpPr>
        <p:spPr/>
        <p:txBody>
          <a:bodyPr>
            <a:normAutofit fontScale="70000" lnSpcReduction="20000"/>
          </a:bodyPr>
          <a:lstStyle/>
          <a:p>
            <a:pPr algn="just"/>
            <a:r>
              <a:rPr lang="tr-TR" dirty="0" smtClean="0"/>
              <a:t>Yeni </a:t>
            </a:r>
            <a:r>
              <a:rPr lang="tr-TR" dirty="0"/>
              <a:t>Zelanda’da Sağlık Bakanlığı, özel gereksinimi olan bireyler, aileleri ve bu alanda çalışan uzmanlar ile işbirliği halinde “Yeni Zelanda Yetersizlik Stratejisi” (The New Zelanda </a:t>
            </a:r>
            <a:r>
              <a:rPr lang="tr-TR" dirty="0" err="1"/>
              <a:t>Disability</a:t>
            </a:r>
            <a:r>
              <a:rPr lang="tr-TR" dirty="0"/>
              <a:t> </a:t>
            </a:r>
            <a:r>
              <a:rPr lang="tr-TR" dirty="0" err="1"/>
              <a:t>Strategy</a:t>
            </a:r>
            <a:r>
              <a:rPr lang="tr-TR" dirty="0"/>
              <a:t>) isimli bir ulusal strateji geliştirmişlerdir. Geniş kitlelerin görüşlerinin alındığı strateji 2001’de oluşturulmuştur. Bu strateji çerçevesinde özel gereksinimli bireylerin eğitim, güvenlik gibi her türlü hakların sağlanması, kendilerine ve ailelerine verilebilecek destekler ve toplum içinde kaynaşmasını sağlayacak olanakların sunulması hedeflenmiştir. Devlete bağlı kurumların desteğiyle özellikle özel gereksinimi olan çocukların vurgulandığı on beş maddelik hedef tablosu oluşturulmuş ve uygulanmaya başlanmıştır. Ayrıca oluşturulan bir sağlık hareketi ile ülkedeki sağlık ve özel gereksinimi bireylere yönelik hizmetlere rehberlik edilmiştir (</a:t>
            </a:r>
            <a:r>
              <a:rPr lang="tr-TR" dirty="0" err="1"/>
              <a:t>Eichner</a:t>
            </a:r>
            <a:r>
              <a:rPr lang="tr-TR" dirty="0"/>
              <a:t> vd., </a:t>
            </a:r>
            <a:r>
              <a:rPr lang="tr-TR" dirty="0"/>
              <a:t>2011’den akt. Aksu, 2019</a:t>
            </a:r>
            <a:r>
              <a:rPr lang="tr-TR" dirty="0" smtClean="0"/>
              <a:t>).</a:t>
            </a:r>
            <a:endParaRPr lang="tr-TR" dirty="0"/>
          </a:p>
        </p:txBody>
      </p:sp>
    </p:spTree>
    <p:extLst>
      <p:ext uri="{BB962C8B-B14F-4D97-AF65-F5344CB8AC3E}">
        <p14:creationId xmlns:p14="http://schemas.microsoft.com/office/powerpoint/2010/main" val="196684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i="1" dirty="0" smtClean="0"/>
              <a:t>Brezilya</a:t>
            </a:r>
            <a:endParaRPr lang="tr-TR" dirty="0"/>
          </a:p>
        </p:txBody>
      </p:sp>
      <p:sp>
        <p:nvSpPr>
          <p:cNvPr id="3" name="İçerik Yer Tutucusu 2"/>
          <p:cNvSpPr>
            <a:spLocks noGrp="1"/>
          </p:cNvSpPr>
          <p:nvPr>
            <p:ph idx="1"/>
          </p:nvPr>
        </p:nvSpPr>
        <p:spPr/>
        <p:txBody>
          <a:bodyPr>
            <a:normAutofit fontScale="70000" lnSpcReduction="20000"/>
          </a:bodyPr>
          <a:lstStyle/>
          <a:p>
            <a:pPr algn="just"/>
            <a:r>
              <a:rPr lang="tr-TR" dirty="0" smtClean="0"/>
              <a:t>Devletin </a:t>
            </a:r>
            <a:r>
              <a:rPr lang="tr-TR" dirty="0"/>
              <a:t>farklı kurumlarının işbirliği ile yürütülen çalışmalarda hamile kadınlara ve bebeklerine yönelik sağlık hizmeti verilen girişimler, çocuk bakım hizmeti sağlayan merkezler gibi kurumlar desteklenmektedir. Bunlara rağmen bu programlar daha çok ilkokul düzeyinde gerçekleştirilmekte ve erken müdahale hizmetleri az sayıda görülmektedir. Aileler çocuklarının hakları ve onlara karşı sorumlulukları ile ilgili olarak bilgi sahibi olamamaktadır. Sağlık, eğitim ve sosyal servislerin işbirliğinin eksikliği erken müdahale hizmetlerinin önünü tıkamaktadır. Buna rağmen, çocukların ilköğretim kayıtlarını artırarak ve işçi çocukların sayılarını azaltarak yürütülen bir erken müdahale çalışması uygulanmaktadır. Okul devamına bağlı para teşviki ve farklı aile destekleri ile çeşitli programlar bu genel çerçeve içinde yürütülmektedir (</a:t>
            </a:r>
            <a:r>
              <a:rPr lang="tr-TR" dirty="0" err="1"/>
              <a:t>Eichner</a:t>
            </a:r>
            <a:r>
              <a:rPr lang="tr-TR" dirty="0"/>
              <a:t> vd., </a:t>
            </a:r>
            <a:r>
              <a:rPr lang="tr-TR" dirty="0"/>
              <a:t>2011’den akt. Aksu, 2019</a:t>
            </a:r>
            <a:r>
              <a:rPr lang="tr-TR" dirty="0" smtClean="0"/>
              <a:t>).</a:t>
            </a:r>
            <a:endParaRPr lang="tr-TR" dirty="0"/>
          </a:p>
          <a:p>
            <a:endParaRPr lang="tr-TR" dirty="0"/>
          </a:p>
        </p:txBody>
      </p:sp>
    </p:spTree>
    <p:extLst>
      <p:ext uri="{BB962C8B-B14F-4D97-AF65-F5344CB8AC3E}">
        <p14:creationId xmlns:p14="http://schemas.microsoft.com/office/powerpoint/2010/main" val="2340834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i="1" dirty="0"/>
              <a:t>Güney </a:t>
            </a:r>
            <a:r>
              <a:rPr lang="tr-TR" b="1" i="1" dirty="0" smtClean="0"/>
              <a:t>Afrika</a:t>
            </a:r>
            <a:endParaRPr lang="tr-TR" dirty="0"/>
          </a:p>
        </p:txBody>
      </p:sp>
      <p:sp>
        <p:nvSpPr>
          <p:cNvPr id="3" name="İçerik Yer Tutucusu 2"/>
          <p:cNvSpPr>
            <a:spLocks noGrp="1"/>
          </p:cNvSpPr>
          <p:nvPr>
            <p:ph idx="1"/>
          </p:nvPr>
        </p:nvSpPr>
        <p:spPr/>
        <p:txBody>
          <a:bodyPr>
            <a:normAutofit fontScale="85000" lnSpcReduction="20000"/>
          </a:bodyPr>
          <a:lstStyle/>
          <a:p>
            <a:pPr algn="just"/>
            <a:r>
              <a:rPr lang="tr-TR" dirty="0" smtClean="0"/>
              <a:t>1997 </a:t>
            </a:r>
            <a:r>
              <a:rPr lang="tr-TR" dirty="0"/>
              <a:t>ve 1998 yıllarında çıkarılan yasalar ve hazırlanan raporlarla okul öncesi eğitimin yaygınlaşmasına ve özellikle özel gereksinimli çocukların eğitimlerini almalarına yönelik adımlar atılmıştır. Uygulanan pek çok çalışmayla üç-beş yaş arası çocuklara destek sağlanırken, üç yaş altı çocuklara yönelik kayda değer bir gelişme yaşanamamıştır. 2008 yılında kabul edilen yasa ile çocukların gelişimlerini desteklemek adına ailelerle, sosyal destek unsurlarıyla ve devletin farklı departmanlarıyla çalışmanın önemi vurgulanmıştır (</a:t>
            </a:r>
            <a:r>
              <a:rPr lang="tr-TR" dirty="0" err="1"/>
              <a:t>Eichner</a:t>
            </a:r>
            <a:r>
              <a:rPr lang="tr-TR" dirty="0"/>
              <a:t> vd., </a:t>
            </a:r>
            <a:r>
              <a:rPr lang="tr-TR" dirty="0" smtClean="0"/>
              <a:t>2011</a:t>
            </a:r>
            <a:r>
              <a:rPr lang="tr-TR" dirty="0" smtClean="0"/>
              <a:t>’den </a:t>
            </a:r>
            <a:r>
              <a:rPr lang="tr-TR" dirty="0"/>
              <a:t>akt. Aksu, 2019</a:t>
            </a:r>
            <a:r>
              <a:rPr lang="tr-TR" dirty="0" smtClean="0"/>
              <a:t>).</a:t>
            </a:r>
            <a:endParaRPr lang="tr-TR" dirty="0"/>
          </a:p>
        </p:txBody>
      </p:sp>
    </p:spTree>
    <p:extLst>
      <p:ext uri="{BB962C8B-B14F-4D97-AF65-F5344CB8AC3E}">
        <p14:creationId xmlns:p14="http://schemas.microsoft.com/office/powerpoint/2010/main" val="246686551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10</TotalTime>
  <Words>508</Words>
  <Application>Microsoft Office PowerPoint</Application>
  <PresentationFormat>Ekran Gösterisi (4:3)</PresentationFormat>
  <Paragraphs>22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Raptiye</vt:lpstr>
      <vt:lpstr>DÜNYADA VE TÜRKİYE’DE ERKEN MÜDAHALE YAKLAŞIMLARI</vt:lpstr>
      <vt:lpstr>Farklı Ülkelerde Erken Müdahale</vt:lpstr>
      <vt:lpstr>Amerika</vt:lpstr>
      <vt:lpstr>Kanada</vt:lpstr>
      <vt:lpstr>Rusya</vt:lpstr>
      <vt:lpstr>Çin</vt:lpstr>
      <vt:lpstr>Yeni Zelanda</vt:lpstr>
      <vt:lpstr>Brezilya</vt:lpstr>
      <vt:lpstr>Güney Afrika</vt:lpstr>
      <vt:lpstr>Kaynaklar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müdahale ile ilgili tanım ve kavramlar</dc:title>
  <dc:creator>AYÇA</dc:creator>
  <cp:lastModifiedBy>Ayçin Köycekaş</cp:lastModifiedBy>
  <cp:revision>7</cp:revision>
  <dcterms:created xsi:type="dcterms:W3CDTF">2021-04-10T13:29:01Z</dcterms:created>
  <dcterms:modified xsi:type="dcterms:W3CDTF">2021-04-15T04:56:51Z</dcterms:modified>
</cp:coreProperties>
</file>