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09287D-5E72-4F20-AA47-895B009BC962}"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0F6F6AB2-498A-46B8-9BB7-466D33464B6A}">
      <dgm:prSet phldrT="[Text]"/>
      <dgm:spPr/>
      <dgm:t>
        <a:bodyPr/>
        <a:lstStyle/>
        <a:p>
          <a:r>
            <a:rPr lang="tr-TR" dirty="0" smtClean="0"/>
            <a:t>Tema</a:t>
          </a:r>
          <a:endParaRPr lang="tr-TR" dirty="0"/>
        </a:p>
      </dgm:t>
    </dgm:pt>
    <dgm:pt modelId="{2D889272-9D39-4B2B-A535-F329584D4C29}" type="parTrans" cxnId="{84F07938-04E7-4282-AA90-F913A31BD3DE}">
      <dgm:prSet/>
      <dgm:spPr/>
      <dgm:t>
        <a:bodyPr/>
        <a:lstStyle/>
        <a:p>
          <a:endParaRPr lang="tr-TR"/>
        </a:p>
      </dgm:t>
    </dgm:pt>
    <dgm:pt modelId="{AF392F3D-101A-4504-A53C-EABB8DEDA6D5}" type="sibTrans" cxnId="{84F07938-04E7-4282-AA90-F913A31BD3DE}">
      <dgm:prSet/>
      <dgm:spPr/>
      <dgm:t>
        <a:bodyPr/>
        <a:lstStyle/>
        <a:p>
          <a:endParaRPr lang="tr-TR"/>
        </a:p>
      </dgm:t>
    </dgm:pt>
    <dgm:pt modelId="{F1497098-7643-4BF5-AB65-CB613D2BF3A2}">
      <dgm:prSet phldrT="[Text]"/>
      <dgm:spPr/>
      <dgm:t>
        <a:bodyPr/>
        <a:lstStyle/>
        <a:p>
          <a:r>
            <a:rPr lang="tr-TR" dirty="0" smtClean="0"/>
            <a:t>kategori</a:t>
          </a:r>
          <a:endParaRPr lang="tr-TR" dirty="0"/>
        </a:p>
      </dgm:t>
    </dgm:pt>
    <dgm:pt modelId="{4713B5C3-9A3B-49E1-92A9-98696E446D2D}" type="parTrans" cxnId="{176E0849-9CA0-4C15-9EAE-7DE732F1E185}">
      <dgm:prSet/>
      <dgm:spPr/>
      <dgm:t>
        <a:bodyPr/>
        <a:lstStyle/>
        <a:p>
          <a:endParaRPr lang="tr-TR"/>
        </a:p>
      </dgm:t>
    </dgm:pt>
    <dgm:pt modelId="{C2C38B7C-48D8-474D-B729-B2EC8EB94C88}" type="sibTrans" cxnId="{176E0849-9CA0-4C15-9EAE-7DE732F1E185}">
      <dgm:prSet/>
      <dgm:spPr/>
      <dgm:t>
        <a:bodyPr/>
        <a:lstStyle/>
        <a:p>
          <a:endParaRPr lang="tr-TR"/>
        </a:p>
      </dgm:t>
    </dgm:pt>
    <dgm:pt modelId="{3CE644C8-37DA-4B08-B6EC-5E52282EDF98}">
      <dgm:prSet phldrT="[Text]"/>
      <dgm:spPr/>
      <dgm:t>
        <a:bodyPr/>
        <a:lstStyle/>
        <a:p>
          <a:r>
            <a:rPr lang="tr-TR" dirty="0" smtClean="0"/>
            <a:t>kod</a:t>
          </a:r>
          <a:endParaRPr lang="tr-TR" dirty="0"/>
        </a:p>
      </dgm:t>
    </dgm:pt>
    <dgm:pt modelId="{9882E079-C8B5-4861-A6C4-5D2E5348C41A}" type="parTrans" cxnId="{C4F3EF1D-EC11-4A3A-8321-016C115F64CF}">
      <dgm:prSet/>
      <dgm:spPr/>
      <dgm:t>
        <a:bodyPr/>
        <a:lstStyle/>
        <a:p>
          <a:endParaRPr lang="tr-TR"/>
        </a:p>
      </dgm:t>
    </dgm:pt>
    <dgm:pt modelId="{06AFD704-9676-4CA9-9D52-14C1851734C6}" type="sibTrans" cxnId="{C4F3EF1D-EC11-4A3A-8321-016C115F64CF}">
      <dgm:prSet/>
      <dgm:spPr/>
      <dgm:t>
        <a:bodyPr/>
        <a:lstStyle/>
        <a:p>
          <a:endParaRPr lang="tr-TR"/>
        </a:p>
      </dgm:t>
    </dgm:pt>
    <dgm:pt modelId="{403DB637-E6C6-4C1D-9003-B41C59A5DA9C}">
      <dgm:prSet phldrT="[Text]"/>
      <dgm:spPr/>
      <dgm:t>
        <a:bodyPr/>
        <a:lstStyle/>
        <a:p>
          <a:r>
            <a:rPr lang="tr-TR" dirty="0" smtClean="0"/>
            <a:t>kod</a:t>
          </a:r>
          <a:endParaRPr lang="tr-TR" dirty="0"/>
        </a:p>
      </dgm:t>
    </dgm:pt>
    <dgm:pt modelId="{09B26871-5D90-4240-80FD-490E37E46D3A}" type="parTrans" cxnId="{3065D7FD-201E-4DB5-92C4-DBA470FB41F7}">
      <dgm:prSet/>
      <dgm:spPr/>
      <dgm:t>
        <a:bodyPr/>
        <a:lstStyle/>
        <a:p>
          <a:endParaRPr lang="tr-TR"/>
        </a:p>
      </dgm:t>
    </dgm:pt>
    <dgm:pt modelId="{75B59EE4-E6C1-4FAA-87F8-D8D21F85340B}" type="sibTrans" cxnId="{3065D7FD-201E-4DB5-92C4-DBA470FB41F7}">
      <dgm:prSet/>
      <dgm:spPr/>
      <dgm:t>
        <a:bodyPr/>
        <a:lstStyle/>
        <a:p>
          <a:endParaRPr lang="tr-TR"/>
        </a:p>
      </dgm:t>
    </dgm:pt>
    <dgm:pt modelId="{F7761249-7E3C-4304-BC33-78BCB0C7067B}">
      <dgm:prSet phldrT="[Text]"/>
      <dgm:spPr/>
      <dgm:t>
        <a:bodyPr/>
        <a:lstStyle/>
        <a:p>
          <a:r>
            <a:rPr lang="tr-TR" dirty="0" smtClean="0"/>
            <a:t>kategori</a:t>
          </a:r>
          <a:endParaRPr lang="tr-TR" dirty="0"/>
        </a:p>
      </dgm:t>
    </dgm:pt>
    <dgm:pt modelId="{502D7D3F-CFF7-4704-8AD8-6DBB0DEE2861}" type="parTrans" cxnId="{F672D8CB-BCFB-4D3F-B1BF-3CA03C698436}">
      <dgm:prSet/>
      <dgm:spPr/>
      <dgm:t>
        <a:bodyPr/>
        <a:lstStyle/>
        <a:p>
          <a:endParaRPr lang="tr-TR"/>
        </a:p>
      </dgm:t>
    </dgm:pt>
    <dgm:pt modelId="{AFCA2E38-65BF-49EF-925E-26EAD735BFBF}" type="sibTrans" cxnId="{F672D8CB-BCFB-4D3F-B1BF-3CA03C698436}">
      <dgm:prSet/>
      <dgm:spPr/>
      <dgm:t>
        <a:bodyPr/>
        <a:lstStyle/>
        <a:p>
          <a:endParaRPr lang="tr-TR"/>
        </a:p>
      </dgm:t>
    </dgm:pt>
    <dgm:pt modelId="{94716B25-0865-4136-A9CA-149BFD6A9684}">
      <dgm:prSet phldrT="[Text]"/>
      <dgm:spPr/>
      <dgm:t>
        <a:bodyPr/>
        <a:lstStyle/>
        <a:p>
          <a:r>
            <a:rPr lang="tr-TR" dirty="0" smtClean="0"/>
            <a:t>kod</a:t>
          </a:r>
          <a:endParaRPr lang="tr-TR" dirty="0"/>
        </a:p>
      </dgm:t>
    </dgm:pt>
    <dgm:pt modelId="{C7E99002-0EFF-41EB-B3FF-DBA9DB3DD987}" type="parTrans" cxnId="{01BD4878-DD54-4F95-B482-B2F983672F09}">
      <dgm:prSet/>
      <dgm:spPr/>
      <dgm:t>
        <a:bodyPr/>
        <a:lstStyle/>
        <a:p>
          <a:endParaRPr lang="tr-TR"/>
        </a:p>
      </dgm:t>
    </dgm:pt>
    <dgm:pt modelId="{A9942DB5-BA4E-4100-BDBA-1B180EBC1E60}" type="sibTrans" cxnId="{01BD4878-DD54-4F95-B482-B2F983672F09}">
      <dgm:prSet/>
      <dgm:spPr/>
      <dgm:t>
        <a:bodyPr/>
        <a:lstStyle/>
        <a:p>
          <a:endParaRPr lang="tr-TR"/>
        </a:p>
      </dgm:t>
    </dgm:pt>
    <dgm:pt modelId="{58F98A1E-38F4-49D9-B7A9-7FE6E2A7154A}">
      <dgm:prSet/>
      <dgm:spPr/>
      <dgm:t>
        <a:bodyPr/>
        <a:lstStyle/>
        <a:p>
          <a:r>
            <a:rPr lang="tr-TR" dirty="0" smtClean="0"/>
            <a:t>kod</a:t>
          </a:r>
          <a:endParaRPr lang="tr-TR" dirty="0"/>
        </a:p>
      </dgm:t>
    </dgm:pt>
    <dgm:pt modelId="{A0A4C88A-D976-4863-93A1-4F054E757DC4}" type="parTrans" cxnId="{37940185-81E0-4BBB-8E8B-6EABB81C1FBE}">
      <dgm:prSet/>
      <dgm:spPr/>
      <dgm:t>
        <a:bodyPr/>
        <a:lstStyle/>
        <a:p>
          <a:endParaRPr lang="tr-TR"/>
        </a:p>
      </dgm:t>
    </dgm:pt>
    <dgm:pt modelId="{8A2CCD9B-F75B-48FA-B2E6-A6A5A2BD49C5}" type="sibTrans" cxnId="{37940185-81E0-4BBB-8E8B-6EABB81C1FBE}">
      <dgm:prSet/>
      <dgm:spPr/>
      <dgm:t>
        <a:bodyPr/>
        <a:lstStyle/>
        <a:p>
          <a:endParaRPr lang="tr-TR"/>
        </a:p>
      </dgm:t>
    </dgm:pt>
    <dgm:pt modelId="{C1325AD1-2F67-4FF1-8EC7-7372D9322A79}">
      <dgm:prSet/>
      <dgm:spPr/>
      <dgm:t>
        <a:bodyPr/>
        <a:lstStyle/>
        <a:p>
          <a:r>
            <a:rPr lang="tr-TR" dirty="0" smtClean="0"/>
            <a:t>kod</a:t>
          </a:r>
          <a:endParaRPr lang="tr-TR" dirty="0"/>
        </a:p>
      </dgm:t>
    </dgm:pt>
    <dgm:pt modelId="{6AAE75A2-2CCD-44AE-9DD6-69E65F8A3E2D}" type="parTrans" cxnId="{69941857-B17C-40D4-9535-BDD912BCC3E1}">
      <dgm:prSet/>
      <dgm:spPr/>
      <dgm:t>
        <a:bodyPr/>
        <a:lstStyle/>
        <a:p>
          <a:endParaRPr lang="tr-TR"/>
        </a:p>
      </dgm:t>
    </dgm:pt>
    <dgm:pt modelId="{1ABA1062-F082-4C72-97F9-6B76B846DF2D}" type="sibTrans" cxnId="{69941857-B17C-40D4-9535-BDD912BCC3E1}">
      <dgm:prSet/>
      <dgm:spPr/>
      <dgm:t>
        <a:bodyPr/>
        <a:lstStyle/>
        <a:p>
          <a:endParaRPr lang="tr-TR"/>
        </a:p>
      </dgm:t>
    </dgm:pt>
    <dgm:pt modelId="{46A625C3-A0D2-49E0-98E7-2C067CDACD5A}">
      <dgm:prSet/>
      <dgm:spPr/>
      <dgm:t>
        <a:bodyPr/>
        <a:lstStyle/>
        <a:p>
          <a:r>
            <a:rPr lang="tr-TR" dirty="0" smtClean="0"/>
            <a:t>kod</a:t>
          </a:r>
          <a:endParaRPr lang="tr-TR" dirty="0"/>
        </a:p>
      </dgm:t>
    </dgm:pt>
    <dgm:pt modelId="{FD6EA322-47BA-43C3-B707-02C90B25AD82}" type="parTrans" cxnId="{9C6DCB0B-4345-4644-A29A-326346A9EE29}">
      <dgm:prSet/>
      <dgm:spPr/>
      <dgm:t>
        <a:bodyPr/>
        <a:lstStyle/>
        <a:p>
          <a:endParaRPr lang="tr-TR"/>
        </a:p>
      </dgm:t>
    </dgm:pt>
    <dgm:pt modelId="{7EC33404-909D-48F0-9323-FC9E5451A035}" type="sibTrans" cxnId="{9C6DCB0B-4345-4644-A29A-326346A9EE29}">
      <dgm:prSet/>
      <dgm:spPr/>
      <dgm:t>
        <a:bodyPr/>
        <a:lstStyle/>
        <a:p>
          <a:endParaRPr lang="tr-TR"/>
        </a:p>
      </dgm:t>
    </dgm:pt>
    <dgm:pt modelId="{31390954-9CCE-468F-B095-9F6D99BC9590}">
      <dgm:prSet/>
      <dgm:spPr/>
      <dgm:t>
        <a:bodyPr/>
        <a:lstStyle/>
        <a:p>
          <a:r>
            <a:rPr lang="tr-TR" dirty="0" smtClean="0"/>
            <a:t>kod</a:t>
          </a:r>
          <a:endParaRPr lang="tr-TR" dirty="0"/>
        </a:p>
      </dgm:t>
    </dgm:pt>
    <dgm:pt modelId="{D44596E6-7DF2-4F44-93FD-11A786E73C57}" type="parTrans" cxnId="{35200813-4CD7-4765-9E75-ED01EB0D4F2C}">
      <dgm:prSet/>
      <dgm:spPr/>
      <dgm:t>
        <a:bodyPr/>
        <a:lstStyle/>
        <a:p>
          <a:endParaRPr lang="tr-TR"/>
        </a:p>
      </dgm:t>
    </dgm:pt>
    <dgm:pt modelId="{83079C8D-7C30-495A-B7D2-4171743D77E8}" type="sibTrans" cxnId="{35200813-4CD7-4765-9E75-ED01EB0D4F2C}">
      <dgm:prSet/>
      <dgm:spPr/>
      <dgm:t>
        <a:bodyPr/>
        <a:lstStyle/>
        <a:p>
          <a:endParaRPr lang="tr-TR"/>
        </a:p>
      </dgm:t>
    </dgm:pt>
    <dgm:pt modelId="{E17E6F12-58B1-4E06-AF53-2AA53D076771}">
      <dgm:prSet/>
      <dgm:spPr/>
      <dgm:t>
        <a:bodyPr/>
        <a:lstStyle/>
        <a:p>
          <a:r>
            <a:rPr lang="tr-TR" dirty="0" smtClean="0"/>
            <a:t>kod</a:t>
          </a:r>
          <a:endParaRPr lang="tr-TR" dirty="0"/>
        </a:p>
      </dgm:t>
    </dgm:pt>
    <dgm:pt modelId="{23E5BD55-2193-44BF-A2EA-F34ABA802B92}" type="parTrans" cxnId="{FCFC786D-C73F-4C4E-9764-B30F9824511D}">
      <dgm:prSet/>
      <dgm:spPr/>
      <dgm:t>
        <a:bodyPr/>
        <a:lstStyle/>
        <a:p>
          <a:endParaRPr lang="tr-TR"/>
        </a:p>
      </dgm:t>
    </dgm:pt>
    <dgm:pt modelId="{3B976251-CC8C-4770-9730-5A0F4F32A9EC}" type="sibTrans" cxnId="{FCFC786D-C73F-4C4E-9764-B30F9824511D}">
      <dgm:prSet/>
      <dgm:spPr/>
      <dgm:t>
        <a:bodyPr/>
        <a:lstStyle/>
        <a:p>
          <a:endParaRPr lang="tr-TR"/>
        </a:p>
      </dgm:t>
    </dgm:pt>
    <dgm:pt modelId="{3A026A37-2EF8-4660-8178-E7B49DD0135F}">
      <dgm:prSet/>
      <dgm:spPr/>
      <dgm:t>
        <a:bodyPr/>
        <a:lstStyle/>
        <a:p>
          <a:r>
            <a:rPr lang="tr-TR" dirty="0" smtClean="0"/>
            <a:t>kod</a:t>
          </a:r>
          <a:endParaRPr lang="tr-TR" dirty="0"/>
        </a:p>
      </dgm:t>
    </dgm:pt>
    <dgm:pt modelId="{0AB0DA3C-4976-4121-8ACA-0FFE95C56C60}" type="parTrans" cxnId="{B8162C33-CC94-4022-99CA-583E78FE5000}">
      <dgm:prSet/>
      <dgm:spPr/>
      <dgm:t>
        <a:bodyPr/>
        <a:lstStyle/>
        <a:p>
          <a:endParaRPr lang="tr-TR"/>
        </a:p>
      </dgm:t>
    </dgm:pt>
    <dgm:pt modelId="{CB0980BD-E9D0-4D0E-AC57-331BC3A05CBE}" type="sibTrans" cxnId="{B8162C33-CC94-4022-99CA-583E78FE5000}">
      <dgm:prSet/>
      <dgm:spPr/>
      <dgm:t>
        <a:bodyPr/>
        <a:lstStyle/>
        <a:p>
          <a:endParaRPr lang="tr-TR"/>
        </a:p>
      </dgm:t>
    </dgm:pt>
    <dgm:pt modelId="{4E6203E9-EAF2-4582-948B-8F56DE79C6BF}">
      <dgm:prSet/>
      <dgm:spPr/>
      <dgm:t>
        <a:bodyPr/>
        <a:lstStyle/>
        <a:p>
          <a:r>
            <a:rPr lang="tr-TR" dirty="0" smtClean="0"/>
            <a:t>kategori</a:t>
          </a:r>
          <a:endParaRPr lang="tr-TR" dirty="0"/>
        </a:p>
      </dgm:t>
    </dgm:pt>
    <dgm:pt modelId="{8FB428AE-F2D1-44BD-9E24-36367DA4BEBB}" type="parTrans" cxnId="{F7A06181-0924-43FE-A643-D377CE9D5976}">
      <dgm:prSet/>
      <dgm:spPr/>
      <dgm:t>
        <a:bodyPr/>
        <a:lstStyle/>
        <a:p>
          <a:endParaRPr lang="tr-TR"/>
        </a:p>
      </dgm:t>
    </dgm:pt>
    <dgm:pt modelId="{6540BF0D-FD4D-44C2-A079-FE707A6D31B2}" type="sibTrans" cxnId="{F7A06181-0924-43FE-A643-D377CE9D5976}">
      <dgm:prSet/>
      <dgm:spPr/>
      <dgm:t>
        <a:bodyPr/>
        <a:lstStyle/>
        <a:p>
          <a:endParaRPr lang="tr-TR"/>
        </a:p>
      </dgm:t>
    </dgm:pt>
    <dgm:pt modelId="{A2D39602-2162-4388-918F-7F74A95127AE}">
      <dgm:prSet/>
      <dgm:spPr/>
      <dgm:t>
        <a:bodyPr/>
        <a:lstStyle/>
        <a:p>
          <a:r>
            <a:rPr lang="tr-TR" dirty="0" smtClean="0"/>
            <a:t>kategori</a:t>
          </a:r>
          <a:endParaRPr lang="tr-TR" dirty="0"/>
        </a:p>
      </dgm:t>
    </dgm:pt>
    <dgm:pt modelId="{BC051B71-6FB3-4AB9-A341-64DB3077C08E}" type="parTrans" cxnId="{B1310665-9746-490E-8AF3-4E08E6E635CB}">
      <dgm:prSet/>
      <dgm:spPr/>
      <dgm:t>
        <a:bodyPr/>
        <a:lstStyle/>
        <a:p>
          <a:endParaRPr lang="tr-TR"/>
        </a:p>
      </dgm:t>
    </dgm:pt>
    <dgm:pt modelId="{58DD892E-3CB1-4F51-93D6-409F71F5665A}" type="sibTrans" cxnId="{B1310665-9746-490E-8AF3-4E08E6E635CB}">
      <dgm:prSet/>
      <dgm:spPr/>
      <dgm:t>
        <a:bodyPr/>
        <a:lstStyle/>
        <a:p>
          <a:endParaRPr lang="tr-TR"/>
        </a:p>
      </dgm:t>
    </dgm:pt>
    <dgm:pt modelId="{9AF14756-B7EE-47E8-A3BA-9226DB35B6A4}">
      <dgm:prSet/>
      <dgm:spPr/>
      <dgm:t>
        <a:bodyPr/>
        <a:lstStyle/>
        <a:p>
          <a:r>
            <a:rPr lang="tr-TR" dirty="0" smtClean="0"/>
            <a:t>kod</a:t>
          </a:r>
          <a:endParaRPr lang="tr-TR" dirty="0"/>
        </a:p>
      </dgm:t>
    </dgm:pt>
    <dgm:pt modelId="{5D899D89-72E5-4C75-9877-BE939FBA477B}" type="parTrans" cxnId="{D3014929-6C54-4E17-BD05-E089DE9BEC76}">
      <dgm:prSet/>
      <dgm:spPr/>
      <dgm:t>
        <a:bodyPr/>
        <a:lstStyle/>
        <a:p>
          <a:endParaRPr lang="tr-TR"/>
        </a:p>
      </dgm:t>
    </dgm:pt>
    <dgm:pt modelId="{8D9375F1-DEA0-4A25-B15A-7F2DA6F6DB26}" type="sibTrans" cxnId="{D3014929-6C54-4E17-BD05-E089DE9BEC76}">
      <dgm:prSet/>
      <dgm:spPr/>
      <dgm:t>
        <a:bodyPr/>
        <a:lstStyle/>
        <a:p>
          <a:endParaRPr lang="tr-TR"/>
        </a:p>
      </dgm:t>
    </dgm:pt>
    <dgm:pt modelId="{EA32235C-485C-4E41-AC37-AA20F6AA1202}">
      <dgm:prSet/>
      <dgm:spPr/>
      <dgm:t>
        <a:bodyPr/>
        <a:lstStyle/>
        <a:p>
          <a:r>
            <a:rPr lang="tr-TR" dirty="0" smtClean="0"/>
            <a:t>kod</a:t>
          </a:r>
          <a:endParaRPr lang="tr-TR" dirty="0"/>
        </a:p>
      </dgm:t>
    </dgm:pt>
    <dgm:pt modelId="{C932B114-1828-4D9C-8EC3-5B93E41C2DEE}" type="parTrans" cxnId="{4EB56542-1C37-44A9-873D-1A19930AC69A}">
      <dgm:prSet/>
      <dgm:spPr/>
      <dgm:t>
        <a:bodyPr/>
        <a:lstStyle/>
        <a:p>
          <a:endParaRPr lang="tr-TR"/>
        </a:p>
      </dgm:t>
    </dgm:pt>
    <dgm:pt modelId="{A802C9AC-8DDE-482C-8529-F73D58560CA3}" type="sibTrans" cxnId="{4EB56542-1C37-44A9-873D-1A19930AC69A}">
      <dgm:prSet/>
      <dgm:spPr/>
      <dgm:t>
        <a:bodyPr/>
        <a:lstStyle/>
        <a:p>
          <a:endParaRPr lang="tr-TR"/>
        </a:p>
      </dgm:t>
    </dgm:pt>
    <dgm:pt modelId="{87FAF044-7F12-4766-8EAB-0353A5560A7D}">
      <dgm:prSet/>
      <dgm:spPr/>
      <dgm:t>
        <a:bodyPr/>
        <a:lstStyle/>
        <a:p>
          <a:r>
            <a:rPr lang="tr-TR" dirty="0" smtClean="0"/>
            <a:t>kod</a:t>
          </a:r>
          <a:endParaRPr lang="tr-TR" dirty="0"/>
        </a:p>
      </dgm:t>
    </dgm:pt>
    <dgm:pt modelId="{B19038D6-37BE-4809-B046-C6518D150E05}" type="parTrans" cxnId="{BAB0E9AE-336E-4DA4-BF8F-3B90930D6501}">
      <dgm:prSet/>
      <dgm:spPr/>
      <dgm:t>
        <a:bodyPr/>
        <a:lstStyle/>
        <a:p>
          <a:endParaRPr lang="tr-TR"/>
        </a:p>
      </dgm:t>
    </dgm:pt>
    <dgm:pt modelId="{59374FE5-77D1-4DAC-9BF4-85242FC3D9B0}" type="sibTrans" cxnId="{BAB0E9AE-336E-4DA4-BF8F-3B90930D6501}">
      <dgm:prSet/>
      <dgm:spPr/>
      <dgm:t>
        <a:bodyPr/>
        <a:lstStyle/>
        <a:p>
          <a:endParaRPr lang="tr-TR"/>
        </a:p>
      </dgm:t>
    </dgm:pt>
    <dgm:pt modelId="{766ED9CC-5BB5-4269-AE25-383FEBE2AC1E}">
      <dgm:prSet/>
      <dgm:spPr/>
      <dgm:t>
        <a:bodyPr/>
        <a:lstStyle/>
        <a:p>
          <a:r>
            <a:rPr lang="tr-TR" dirty="0" smtClean="0"/>
            <a:t>kod</a:t>
          </a:r>
          <a:endParaRPr lang="tr-TR" dirty="0"/>
        </a:p>
      </dgm:t>
    </dgm:pt>
    <dgm:pt modelId="{B9D71D89-DBF2-4440-8AC1-7792BB2DFDFB}" type="parTrans" cxnId="{13B754EC-1290-4BF8-A6DB-1A1D14EDA6AC}">
      <dgm:prSet/>
      <dgm:spPr/>
      <dgm:t>
        <a:bodyPr/>
        <a:lstStyle/>
        <a:p>
          <a:endParaRPr lang="tr-TR"/>
        </a:p>
      </dgm:t>
    </dgm:pt>
    <dgm:pt modelId="{1B609D51-CA82-45C5-BF7F-AA18144E232F}" type="sibTrans" cxnId="{13B754EC-1290-4BF8-A6DB-1A1D14EDA6AC}">
      <dgm:prSet/>
      <dgm:spPr/>
      <dgm:t>
        <a:bodyPr/>
        <a:lstStyle/>
        <a:p>
          <a:endParaRPr lang="tr-TR"/>
        </a:p>
      </dgm:t>
    </dgm:pt>
    <dgm:pt modelId="{882A89E9-AFB9-46C0-BDA6-8D21C8EE6400}">
      <dgm:prSet/>
      <dgm:spPr/>
      <dgm:t>
        <a:bodyPr/>
        <a:lstStyle/>
        <a:p>
          <a:r>
            <a:rPr lang="tr-TR"/>
            <a:t>Kuram</a:t>
          </a:r>
        </a:p>
      </dgm:t>
    </dgm:pt>
    <dgm:pt modelId="{BD6A24C7-E943-4FBA-8387-8666D9D623EA}" type="parTrans" cxnId="{DCE1E42C-045A-48BB-BC44-C7B31A6DB45E}">
      <dgm:prSet/>
      <dgm:spPr/>
      <dgm:t>
        <a:bodyPr/>
        <a:lstStyle/>
        <a:p>
          <a:endParaRPr lang="tr-TR"/>
        </a:p>
      </dgm:t>
    </dgm:pt>
    <dgm:pt modelId="{0DF59304-EC3A-4F48-82AA-74A01CA44038}" type="sibTrans" cxnId="{DCE1E42C-045A-48BB-BC44-C7B31A6DB45E}">
      <dgm:prSet/>
      <dgm:spPr/>
      <dgm:t>
        <a:bodyPr/>
        <a:lstStyle/>
        <a:p>
          <a:endParaRPr lang="tr-TR"/>
        </a:p>
      </dgm:t>
    </dgm:pt>
    <dgm:pt modelId="{8174AA10-762C-4DB0-9C8D-126A13CAD635}">
      <dgm:prSet/>
      <dgm:spPr/>
      <dgm:t>
        <a:bodyPr/>
        <a:lstStyle/>
        <a:p>
          <a:r>
            <a:rPr lang="tr-TR"/>
            <a:t>Tema</a:t>
          </a:r>
        </a:p>
      </dgm:t>
    </dgm:pt>
    <dgm:pt modelId="{D3974A55-D3DF-47EC-A7EF-18443FE6F30D}" type="parTrans" cxnId="{087209EE-1077-4EB9-BE29-F6DF71BDBCCA}">
      <dgm:prSet/>
      <dgm:spPr/>
      <dgm:t>
        <a:bodyPr/>
        <a:lstStyle/>
        <a:p>
          <a:endParaRPr lang="tr-TR"/>
        </a:p>
      </dgm:t>
    </dgm:pt>
    <dgm:pt modelId="{C5E383F7-1C72-48F5-83D6-B9839D7D5CB0}" type="sibTrans" cxnId="{087209EE-1077-4EB9-BE29-F6DF71BDBCCA}">
      <dgm:prSet/>
      <dgm:spPr/>
      <dgm:t>
        <a:bodyPr/>
        <a:lstStyle/>
        <a:p>
          <a:endParaRPr lang="tr-TR"/>
        </a:p>
      </dgm:t>
    </dgm:pt>
    <dgm:pt modelId="{E93DC11F-B547-4A5B-B73F-4ED477314535}" type="pres">
      <dgm:prSet presAssocID="{1509287D-5E72-4F20-AA47-895B009BC962}" presName="mainComposite" presStyleCnt="0">
        <dgm:presLayoutVars>
          <dgm:chPref val="1"/>
          <dgm:dir/>
          <dgm:animOne val="branch"/>
          <dgm:animLvl val="lvl"/>
          <dgm:resizeHandles val="exact"/>
        </dgm:presLayoutVars>
      </dgm:prSet>
      <dgm:spPr/>
      <dgm:t>
        <a:bodyPr/>
        <a:lstStyle/>
        <a:p>
          <a:endParaRPr lang="tr-TR"/>
        </a:p>
      </dgm:t>
    </dgm:pt>
    <dgm:pt modelId="{42D7E0F1-77DB-4337-B4DE-59287CBC876F}" type="pres">
      <dgm:prSet presAssocID="{1509287D-5E72-4F20-AA47-895B009BC962}" presName="hierFlow" presStyleCnt="0"/>
      <dgm:spPr/>
    </dgm:pt>
    <dgm:pt modelId="{3E79F04A-B194-48D2-BC90-2A9A7B5A9F88}" type="pres">
      <dgm:prSet presAssocID="{1509287D-5E72-4F20-AA47-895B009BC962}" presName="hierChild1" presStyleCnt="0">
        <dgm:presLayoutVars>
          <dgm:chPref val="1"/>
          <dgm:animOne val="branch"/>
          <dgm:animLvl val="lvl"/>
        </dgm:presLayoutVars>
      </dgm:prSet>
      <dgm:spPr/>
    </dgm:pt>
    <dgm:pt modelId="{4470B1BD-CE4F-45B3-9514-D2247E2DEA7A}" type="pres">
      <dgm:prSet presAssocID="{882A89E9-AFB9-46C0-BDA6-8D21C8EE6400}" presName="Name14" presStyleCnt="0"/>
      <dgm:spPr/>
    </dgm:pt>
    <dgm:pt modelId="{4D135F89-C402-47B4-AF0B-E2E13317E259}" type="pres">
      <dgm:prSet presAssocID="{882A89E9-AFB9-46C0-BDA6-8D21C8EE6400}" presName="level1Shape" presStyleLbl="node0" presStyleIdx="0" presStyleCnt="1">
        <dgm:presLayoutVars>
          <dgm:chPref val="3"/>
        </dgm:presLayoutVars>
      </dgm:prSet>
      <dgm:spPr/>
      <dgm:t>
        <a:bodyPr/>
        <a:lstStyle/>
        <a:p>
          <a:endParaRPr lang="tr-TR"/>
        </a:p>
      </dgm:t>
    </dgm:pt>
    <dgm:pt modelId="{CEBEBEE6-5AF2-4079-82EC-C741A33ADC27}" type="pres">
      <dgm:prSet presAssocID="{882A89E9-AFB9-46C0-BDA6-8D21C8EE6400}" presName="hierChild2" presStyleCnt="0"/>
      <dgm:spPr/>
    </dgm:pt>
    <dgm:pt modelId="{A8A736AC-4734-4D6C-824F-AEB9A585ED5E}" type="pres">
      <dgm:prSet presAssocID="{2D889272-9D39-4B2B-A535-F329584D4C29}" presName="Name19" presStyleLbl="parChTrans1D2" presStyleIdx="0" presStyleCnt="2"/>
      <dgm:spPr/>
      <dgm:t>
        <a:bodyPr/>
        <a:lstStyle/>
        <a:p>
          <a:endParaRPr lang="tr-TR"/>
        </a:p>
      </dgm:t>
    </dgm:pt>
    <dgm:pt modelId="{05E0B081-EBF1-43EC-9529-4EAA57C0484D}" type="pres">
      <dgm:prSet presAssocID="{0F6F6AB2-498A-46B8-9BB7-466D33464B6A}" presName="Name21" presStyleCnt="0"/>
      <dgm:spPr/>
    </dgm:pt>
    <dgm:pt modelId="{929F56C2-B49D-4F80-B782-963BD2BBFB7D}" type="pres">
      <dgm:prSet presAssocID="{0F6F6AB2-498A-46B8-9BB7-466D33464B6A}" presName="level2Shape" presStyleLbl="node2" presStyleIdx="0" presStyleCnt="2"/>
      <dgm:spPr/>
      <dgm:t>
        <a:bodyPr/>
        <a:lstStyle/>
        <a:p>
          <a:endParaRPr lang="tr-TR"/>
        </a:p>
      </dgm:t>
    </dgm:pt>
    <dgm:pt modelId="{3639B0E9-EBFA-4A07-9780-B01FF6AE130D}" type="pres">
      <dgm:prSet presAssocID="{0F6F6AB2-498A-46B8-9BB7-466D33464B6A}" presName="hierChild3" presStyleCnt="0"/>
      <dgm:spPr/>
    </dgm:pt>
    <dgm:pt modelId="{065621C1-CF25-4810-9A06-739EED24ADD3}" type="pres">
      <dgm:prSet presAssocID="{4713B5C3-9A3B-49E1-92A9-98696E446D2D}" presName="Name19" presStyleLbl="parChTrans1D3" presStyleIdx="0" presStyleCnt="4"/>
      <dgm:spPr/>
      <dgm:t>
        <a:bodyPr/>
        <a:lstStyle/>
        <a:p>
          <a:endParaRPr lang="tr-TR"/>
        </a:p>
      </dgm:t>
    </dgm:pt>
    <dgm:pt modelId="{46F887DC-D8F3-4F88-A057-489312768546}" type="pres">
      <dgm:prSet presAssocID="{F1497098-7643-4BF5-AB65-CB613D2BF3A2}" presName="Name21" presStyleCnt="0"/>
      <dgm:spPr/>
    </dgm:pt>
    <dgm:pt modelId="{CC2FB95E-FC8B-42C2-8786-36B69830B139}" type="pres">
      <dgm:prSet presAssocID="{F1497098-7643-4BF5-AB65-CB613D2BF3A2}" presName="level2Shape" presStyleLbl="node3" presStyleIdx="0" presStyleCnt="4"/>
      <dgm:spPr/>
      <dgm:t>
        <a:bodyPr/>
        <a:lstStyle/>
        <a:p>
          <a:endParaRPr lang="tr-TR"/>
        </a:p>
      </dgm:t>
    </dgm:pt>
    <dgm:pt modelId="{AA711882-C2C0-4853-BB2C-915790086491}" type="pres">
      <dgm:prSet presAssocID="{F1497098-7643-4BF5-AB65-CB613D2BF3A2}" presName="hierChild3" presStyleCnt="0"/>
      <dgm:spPr/>
    </dgm:pt>
    <dgm:pt modelId="{E2592B6F-34B5-41BA-ACC4-358539529ECD}" type="pres">
      <dgm:prSet presAssocID="{9882E079-C8B5-4861-A6C4-5D2E5348C41A}" presName="Name19" presStyleLbl="parChTrans1D4" presStyleIdx="0" presStyleCnt="13"/>
      <dgm:spPr/>
      <dgm:t>
        <a:bodyPr/>
        <a:lstStyle/>
        <a:p>
          <a:endParaRPr lang="tr-TR"/>
        </a:p>
      </dgm:t>
    </dgm:pt>
    <dgm:pt modelId="{5BC8A867-265D-483E-AD9A-DAABBDF631EE}" type="pres">
      <dgm:prSet presAssocID="{3CE644C8-37DA-4B08-B6EC-5E52282EDF98}" presName="Name21" presStyleCnt="0"/>
      <dgm:spPr/>
    </dgm:pt>
    <dgm:pt modelId="{0036707C-54C4-41CD-8144-B45B1D9A6637}" type="pres">
      <dgm:prSet presAssocID="{3CE644C8-37DA-4B08-B6EC-5E52282EDF98}" presName="level2Shape" presStyleLbl="node4" presStyleIdx="0" presStyleCnt="13"/>
      <dgm:spPr/>
      <dgm:t>
        <a:bodyPr/>
        <a:lstStyle/>
        <a:p>
          <a:endParaRPr lang="tr-TR"/>
        </a:p>
      </dgm:t>
    </dgm:pt>
    <dgm:pt modelId="{F5562CD3-CA24-46A7-A77B-FE021A38E9C4}" type="pres">
      <dgm:prSet presAssocID="{3CE644C8-37DA-4B08-B6EC-5E52282EDF98}" presName="hierChild3" presStyleCnt="0"/>
      <dgm:spPr/>
    </dgm:pt>
    <dgm:pt modelId="{58CB5691-5974-4E98-9C07-9F2096C8BD3B}" type="pres">
      <dgm:prSet presAssocID="{D44596E6-7DF2-4F44-93FD-11A786E73C57}" presName="Name19" presStyleLbl="parChTrans1D4" presStyleIdx="1" presStyleCnt="13"/>
      <dgm:spPr/>
      <dgm:t>
        <a:bodyPr/>
        <a:lstStyle/>
        <a:p>
          <a:endParaRPr lang="tr-TR"/>
        </a:p>
      </dgm:t>
    </dgm:pt>
    <dgm:pt modelId="{E83F3F32-601B-43B1-90ED-B7153FFA6229}" type="pres">
      <dgm:prSet presAssocID="{31390954-9CCE-468F-B095-9F6D99BC9590}" presName="Name21" presStyleCnt="0"/>
      <dgm:spPr/>
    </dgm:pt>
    <dgm:pt modelId="{E8CC3724-D9C4-433A-8122-B46D0E7A0B1D}" type="pres">
      <dgm:prSet presAssocID="{31390954-9CCE-468F-B095-9F6D99BC9590}" presName="level2Shape" presStyleLbl="node4" presStyleIdx="1" presStyleCnt="13"/>
      <dgm:spPr/>
      <dgm:t>
        <a:bodyPr/>
        <a:lstStyle/>
        <a:p>
          <a:endParaRPr lang="tr-TR"/>
        </a:p>
      </dgm:t>
    </dgm:pt>
    <dgm:pt modelId="{4E51C1CC-E77D-4F27-9049-2DF7652ACE12}" type="pres">
      <dgm:prSet presAssocID="{31390954-9CCE-468F-B095-9F6D99BC9590}" presName="hierChild3" presStyleCnt="0"/>
      <dgm:spPr/>
    </dgm:pt>
    <dgm:pt modelId="{69C08969-0C3B-48C6-ABF1-DEA32AE9A217}" type="pres">
      <dgm:prSet presAssocID="{0AB0DA3C-4976-4121-8ACA-0FFE95C56C60}" presName="Name19" presStyleLbl="parChTrans1D4" presStyleIdx="2" presStyleCnt="13"/>
      <dgm:spPr/>
      <dgm:t>
        <a:bodyPr/>
        <a:lstStyle/>
        <a:p>
          <a:endParaRPr lang="tr-TR"/>
        </a:p>
      </dgm:t>
    </dgm:pt>
    <dgm:pt modelId="{14DF9027-0EC6-4476-81A8-0FC25179EB20}" type="pres">
      <dgm:prSet presAssocID="{3A026A37-2EF8-4660-8178-E7B49DD0135F}" presName="Name21" presStyleCnt="0"/>
      <dgm:spPr/>
    </dgm:pt>
    <dgm:pt modelId="{187B58C1-3568-4D78-9D2C-8442E4F94572}" type="pres">
      <dgm:prSet presAssocID="{3A026A37-2EF8-4660-8178-E7B49DD0135F}" presName="level2Shape" presStyleLbl="node4" presStyleIdx="2" presStyleCnt="13"/>
      <dgm:spPr/>
      <dgm:t>
        <a:bodyPr/>
        <a:lstStyle/>
        <a:p>
          <a:endParaRPr lang="tr-TR"/>
        </a:p>
      </dgm:t>
    </dgm:pt>
    <dgm:pt modelId="{03598AEC-BB89-46FC-A017-BEEEE4486A7F}" type="pres">
      <dgm:prSet presAssocID="{3A026A37-2EF8-4660-8178-E7B49DD0135F}" presName="hierChild3" presStyleCnt="0"/>
      <dgm:spPr/>
    </dgm:pt>
    <dgm:pt modelId="{C0B146FE-D9A2-4F0D-9CDD-CB5F25E7D687}" type="pres">
      <dgm:prSet presAssocID="{23E5BD55-2193-44BF-A2EA-F34ABA802B92}" presName="Name19" presStyleLbl="parChTrans1D4" presStyleIdx="3" presStyleCnt="13"/>
      <dgm:spPr/>
      <dgm:t>
        <a:bodyPr/>
        <a:lstStyle/>
        <a:p>
          <a:endParaRPr lang="tr-TR"/>
        </a:p>
      </dgm:t>
    </dgm:pt>
    <dgm:pt modelId="{49B973DE-FFF4-4C83-97AA-53213DBCEE85}" type="pres">
      <dgm:prSet presAssocID="{E17E6F12-58B1-4E06-AF53-2AA53D076771}" presName="Name21" presStyleCnt="0"/>
      <dgm:spPr/>
    </dgm:pt>
    <dgm:pt modelId="{E92858CF-328D-438D-8C12-EB828DD4F5DE}" type="pres">
      <dgm:prSet presAssocID="{E17E6F12-58B1-4E06-AF53-2AA53D076771}" presName="level2Shape" presStyleLbl="node4" presStyleIdx="3" presStyleCnt="13"/>
      <dgm:spPr/>
      <dgm:t>
        <a:bodyPr/>
        <a:lstStyle/>
        <a:p>
          <a:endParaRPr lang="tr-TR"/>
        </a:p>
      </dgm:t>
    </dgm:pt>
    <dgm:pt modelId="{D97C73CB-62BE-426E-BCB2-F35889488372}" type="pres">
      <dgm:prSet presAssocID="{E17E6F12-58B1-4E06-AF53-2AA53D076771}" presName="hierChild3" presStyleCnt="0"/>
      <dgm:spPr/>
    </dgm:pt>
    <dgm:pt modelId="{D49044AF-BEB4-4925-9CB5-51E3FB3C1538}" type="pres">
      <dgm:prSet presAssocID="{09B26871-5D90-4240-80FD-490E37E46D3A}" presName="Name19" presStyleLbl="parChTrans1D4" presStyleIdx="4" presStyleCnt="13"/>
      <dgm:spPr/>
      <dgm:t>
        <a:bodyPr/>
        <a:lstStyle/>
        <a:p>
          <a:endParaRPr lang="tr-TR"/>
        </a:p>
      </dgm:t>
    </dgm:pt>
    <dgm:pt modelId="{98F43125-B665-4B19-9540-9DC8E5CDD679}" type="pres">
      <dgm:prSet presAssocID="{403DB637-E6C6-4C1D-9003-B41C59A5DA9C}" presName="Name21" presStyleCnt="0"/>
      <dgm:spPr/>
    </dgm:pt>
    <dgm:pt modelId="{F3DEACD9-70F4-47E4-99BE-432E341FD92E}" type="pres">
      <dgm:prSet presAssocID="{403DB637-E6C6-4C1D-9003-B41C59A5DA9C}" presName="level2Shape" presStyleLbl="node4" presStyleIdx="4" presStyleCnt="13"/>
      <dgm:spPr/>
      <dgm:t>
        <a:bodyPr/>
        <a:lstStyle/>
        <a:p>
          <a:endParaRPr lang="tr-TR"/>
        </a:p>
      </dgm:t>
    </dgm:pt>
    <dgm:pt modelId="{201A13F4-60E8-4EA4-87D6-2AAD82389BD1}" type="pres">
      <dgm:prSet presAssocID="{403DB637-E6C6-4C1D-9003-B41C59A5DA9C}" presName="hierChild3" presStyleCnt="0"/>
      <dgm:spPr/>
    </dgm:pt>
    <dgm:pt modelId="{F75211D0-1CFA-4165-ACF7-5C404C17C679}" type="pres">
      <dgm:prSet presAssocID="{8FB428AE-F2D1-44BD-9E24-36367DA4BEBB}" presName="Name19" presStyleLbl="parChTrans1D3" presStyleIdx="1" presStyleCnt="4"/>
      <dgm:spPr/>
      <dgm:t>
        <a:bodyPr/>
        <a:lstStyle/>
        <a:p>
          <a:endParaRPr lang="tr-TR"/>
        </a:p>
      </dgm:t>
    </dgm:pt>
    <dgm:pt modelId="{39CB9AA6-A581-40CC-8907-B92D4113363B}" type="pres">
      <dgm:prSet presAssocID="{4E6203E9-EAF2-4582-948B-8F56DE79C6BF}" presName="Name21" presStyleCnt="0"/>
      <dgm:spPr/>
    </dgm:pt>
    <dgm:pt modelId="{4172952C-98CC-4676-B115-15EE6F92EA7C}" type="pres">
      <dgm:prSet presAssocID="{4E6203E9-EAF2-4582-948B-8F56DE79C6BF}" presName="level2Shape" presStyleLbl="node3" presStyleIdx="1" presStyleCnt="4"/>
      <dgm:spPr/>
      <dgm:t>
        <a:bodyPr/>
        <a:lstStyle/>
        <a:p>
          <a:endParaRPr lang="tr-TR"/>
        </a:p>
      </dgm:t>
    </dgm:pt>
    <dgm:pt modelId="{C87E43C6-33CE-4FF2-B205-5CE53E6D98A3}" type="pres">
      <dgm:prSet presAssocID="{4E6203E9-EAF2-4582-948B-8F56DE79C6BF}" presName="hierChild3" presStyleCnt="0"/>
      <dgm:spPr/>
    </dgm:pt>
    <dgm:pt modelId="{CCF415C0-F0C4-4FA6-B3E3-C1F7D1B8B276}" type="pres">
      <dgm:prSet presAssocID="{B19038D6-37BE-4809-B046-C6518D150E05}" presName="Name19" presStyleLbl="parChTrans1D4" presStyleIdx="5" presStyleCnt="13"/>
      <dgm:spPr/>
      <dgm:t>
        <a:bodyPr/>
        <a:lstStyle/>
        <a:p>
          <a:endParaRPr lang="tr-TR"/>
        </a:p>
      </dgm:t>
    </dgm:pt>
    <dgm:pt modelId="{1ACDC9F9-A50F-4C20-8983-A5C266979ACE}" type="pres">
      <dgm:prSet presAssocID="{87FAF044-7F12-4766-8EAB-0353A5560A7D}" presName="Name21" presStyleCnt="0"/>
      <dgm:spPr/>
    </dgm:pt>
    <dgm:pt modelId="{CE28AFCB-1BFB-4149-B883-1C05A8B78ABB}" type="pres">
      <dgm:prSet presAssocID="{87FAF044-7F12-4766-8EAB-0353A5560A7D}" presName="level2Shape" presStyleLbl="node4" presStyleIdx="5" presStyleCnt="13"/>
      <dgm:spPr/>
      <dgm:t>
        <a:bodyPr/>
        <a:lstStyle/>
        <a:p>
          <a:endParaRPr lang="tr-TR"/>
        </a:p>
      </dgm:t>
    </dgm:pt>
    <dgm:pt modelId="{33753A5A-4D92-4B1E-96A4-B10E7F06ED42}" type="pres">
      <dgm:prSet presAssocID="{87FAF044-7F12-4766-8EAB-0353A5560A7D}" presName="hierChild3" presStyleCnt="0"/>
      <dgm:spPr/>
    </dgm:pt>
    <dgm:pt modelId="{4CF796D1-71CC-457A-8753-6EBFBEEDB152}" type="pres">
      <dgm:prSet presAssocID="{B9D71D89-DBF2-4440-8AC1-7792BB2DFDFB}" presName="Name19" presStyleLbl="parChTrans1D4" presStyleIdx="6" presStyleCnt="13"/>
      <dgm:spPr/>
      <dgm:t>
        <a:bodyPr/>
        <a:lstStyle/>
        <a:p>
          <a:endParaRPr lang="tr-TR"/>
        </a:p>
      </dgm:t>
    </dgm:pt>
    <dgm:pt modelId="{6D991124-B849-4447-AF11-F736D0273C2E}" type="pres">
      <dgm:prSet presAssocID="{766ED9CC-5BB5-4269-AE25-383FEBE2AC1E}" presName="Name21" presStyleCnt="0"/>
      <dgm:spPr/>
    </dgm:pt>
    <dgm:pt modelId="{3B8AFA0D-7D7F-4756-9296-251F5DFB57B5}" type="pres">
      <dgm:prSet presAssocID="{766ED9CC-5BB5-4269-AE25-383FEBE2AC1E}" presName="level2Shape" presStyleLbl="node4" presStyleIdx="6" presStyleCnt="13"/>
      <dgm:spPr/>
      <dgm:t>
        <a:bodyPr/>
        <a:lstStyle/>
        <a:p>
          <a:endParaRPr lang="tr-TR"/>
        </a:p>
      </dgm:t>
    </dgm:pt>
    <dgm:pt modelId="{69C90039-87D2-4719-8B4D-1B84651838FF}" type="pres">
      <dgm:prSet presAssocID="{766ED9CC-5BB5-4269-AE25-383FEBE2AC1E}" presName="hierChild3" presStyleCnt="0"/>
      <dgm:spPr/>
    </dgm:pt>
    <dgm:pt modelId="{637E2D45-1B37-4BFF-BFCA-F80EDBE35A93}" type="pres">
      <dgm:prSet presAssocID="{BC051B71-6FB3-4AB9-A341-64DB3077C08E}" presName="Name19" presStyleLbl="parChTrans1D3" presStyleIdx="2" presStyleCnt="4"/>
      <dgm:spPr/>
      <dgm:t>
        <a:bodyPr/>
        <a:lstStyle/>
        <a:p>
          <a:endParaRPr lang="tr-TR"/>
        </a:p>
      </dgm:t>
    </dgm:pt>
    <dgm:pt modelId="{FC55416A-065F-41B2-80C0-F9E0597CA53C}" type="pres">
      <dgm:prSet presAssocID="{A2D39602-2162-4388-918F-7F74A95127AE}" presName="Name21" presStyleCnt="0"/>
      <dgm:spPr/>
    </dgm:pt>
    <dgm:pt modelId="{8EACD4A0-634E-46A8-9DEF-BB5A4A291BDB}" type="pres">
      <dgm:prSet presAssocID="{A2D39602-2162-4388-918F-7F74A95127AE}" presName="level2Shape" presStyleLbl="node3" presStyleIdx="2" presStyleCnt="4"/>
      <dgm:spPr/>
      <dgm:t>
        <a:bodyPr/>
        <a:lstStyle/>
        <a:p>
          <a:endParaRPr lang="tr-TR"/>
        </a:p>
      </dgm:t>
    </dgm:pt>
    <dgm:pt modelId="{B3D1B788-4B3B-4112-BDC2-EDCAE7789555}" type="pres">
      <dgm:prSet presAssocID="{A2D39602-2162-4388-918F-7F74A95127AE}" presName="hierChild3" presStyleCnt="0"/>
      <dgm:spPr/>
    </dgm:pt>
    <dgm:pt modelId="{752C1DA8-634D-457E-A86F-C9B9B623D72A}" type="pres">
      <dgm:prSet presAssocID="{5D899D89-72E5-4C75-9877-BE939FBA477B}" presName="Name19" presStyleLbl="parChTrans1D4" presStyleIdx="7" presStyleCnt="13"/>
      <dgm:spPr/>
      <dgm:t>
        <a:bodyPr/>
        <a:lstStyle/>
        <a:p>
          <a:endParaRPr lang="tr-TR"/>
        </a:p>
      </dgm:t>
    </dgm:pt>
    <dgm:pt modelId="{15DB7988-6515-4DB5-9C41-686D49CA2125}" type="pres">
      <dgm:prSet presAssocID="{9AF14756-B7EE-47E8-A3BA-9226DB35B6A4}" presName="Name21" presStyleCnt="0"/>
      <dgm:spPr/>
    </dgm:pt>
    <dgm:pt modelId="{9BB05197-3E59-48F9-9F93-3609E66CC620}" type="pres">
      <dgm:prSet presAssocID="{9AF14756-B7EE-47E8-A3BA-9226DB35B6A4}" presName="level2Shape" presStyleLbl="node4" presStyleIdx="7" presStyleCnt="13"/>
      <dgm:spPr/>
      <dgm:t>
        <a:bodyPr/>
        <a:lstStyle/>
        <a:p>
          <a:endParaRPr lang="tr-TR"/>
        </a:p>
      </dgm:t>
    </dgm:pt>
    <dgm:pt modelId="{8DE3C581-347A-46B1-AC1B-2C02ABAC04CF}" type="pres">
      <dgm:prSet presAssocID="{9AF14756-B7EE-47E8-A3BA-9226DB35B6A4}" presName="hierChild3" presStyleCnt="0"/>
      <dgm:spPr/>
    </dgm:pt>
    <dgm:pt modelId="{DB1DC97D-6BAC-471F-A3D6-AB2037B43900}" type="pres">
      <dgm:prSet presAssocID="{C932B114-1828-4D9C-8EC3-5B93E41C2DEE}" presName="Name19" presStyleLbl="parChTrans1D4" presStyleIdx="8" presStyleCnt="13"/>
      <dgm:spPr/>
      <dgm:t>
        <a:bodyPr/>
        <a:lstStyle/>
        <a:p>
          <a:endParaRPr lang="tr-TR"/>
        </a:p>
      </dgm:t>
    </dgm:pt>
    <dgm:pt modelId="{52D05858-A384-4534-A409-D4C341D34751}" type="pres">
      <dgm:prSet presAssocID="{EA32235C-485C-4E41-AC37-AA20F6AA1202}" presName="Name21" presStyleCnt="0"/>
      <dgm:spPr/>
    </dgm:pt>
    <dgm:pt modelId="{DE5E47F7-AF01-4EA6-8FD6-C270B168FFB6}" type="pres">
      <dgm:prSet presAssocID="{EA32235C-485C-4E41-AC37-AA20F6AA1202}" presName="level2Shape" presStyleLbl="node4" presStyleIdx="8" presStyleCnt="13"/>
      <dgm:spPr/>
      <dgm:t>
        <a:bodyPr/>
        <a:lstStyle/>
        <a:p>
          <a:endParaRPr lang="tr-TR"/>
        </a:p>
      </dgm:t>
    </dgm:pt>
    <dgm:pt modelId="{E5E5F65A-F9C1-4202-AC8F-F671B3B1D972}" type="pres">
      <dgm:prSet presAssocID="{EA32235C-485C-4E41-AC37-AA20F6AA1202}" presName="hierChild3" presStyleCnt="0"/>
      <dgm:spPr/>
    </dgm:pt>
    <dgm:pt modelId="{95065BDD-2D10-4EFD-A56D-766D9A90269C}" type="pres">
      <dgm:prSet presAssocID="{502D7D3F-CFF7-4704-8AD8-6DBB0DEE2861}" presName="Name19" presStyleLbl="parChTrans1D3" presStyleIdx="3" presStyleCnt="4"/>
      <dgm:spPr/>
      <dgm:t>
        <a:bodyPr/>
        <a:lstStyle/>
        <a:p>
          <a:endParaRPr lang="tr-TR"/>
        </a:p>
      </dgm:t>
    </dgm:pt>
    <dgm:pt modelId="{66835D36-12D0-4EFD-A8FE-117AF66DD3B5}" type="pres">
      <dgm:prSet presAssocID="{F7761249-7E3C-4304-BC33-78BCB0C7067B}" presName="Name21" presStyleCnt="0"/>
      <dgm:spPr/>
    </dgm:pt>
    <dgm:pt modelId="{C8891512-938D-4849-8D36-FCF8434189E9}" type="pres">
      <dgm:prSet presAssocID="{F7761249-7E3C-4304-BC33-78BCB0C7067B}" presName="level2Shape" presStyleLbl="node3" presStyleIdx="3" presStyleCnt="4"/>
      <dgm:spPr/>
      <dgm:t>
        <a:bodyPr/>
        <a:lstStyle/>
        <a:p>
          <a:endParaRPr lang="tr-TR"/>
        </a:p>
      </dgm:t>
    </dgm:pt>
    <dgm:pt modelId="{94702B96-82EE-4B18-81A5-3F9BF16F8510}" type="pres">
      <dgm:prSet presAssocID="{F7761249-7E3C-4304-BC33-78BCB0C7067B}" presName="hierChild3" presStyleCnt="0"/>
      <dgm:spPr/>
    </dgm:pt>
    <dgm:pt modelId="{5BE11ACC-5775-4FC3-B88B-CE373E031D00}" type="pres">
      <dgm:prSet presAssocID="{C7E99002-0EFF-41EB-B3FF-DBA9DB3DD987}" presName="Name19" presStyleLbl="parChTrans1D4" presStyleIdx="9" presStyleCnt="13"/>
      <dgm:spPr/>
      <dgm:t>
        <a:bodyPr/>
        <a:lstStyle/>
        <a:p>
          <a:endParaRPr lang="tr-TR"/>
        </a:p>
      </dgm:t>
    </dgm:pt>
    <dgm:pt modelId="{CC320317-5623-432B-BEDF-210D44DB86D8}" type="pres">
      <dgm:prSet presAssocID="{94716B25-0865-4136-A9CA-149BFD6A9684}" presName="Name21" presStyleCnt="0"/>
      <dgm:spPr/>
    </dgm:pt>
    <dgm:pt modelId="{D990A801-1842-4570-8027-F4AEA48647F6}" type="pres">
      <dgm:prSet presAssocID="{94716B25-0865-4136-A9CA-149BFD6A9684}" presName="level2Shape" presStyleLbl="node4" presStyleIdx="9" presStyleCnt="13"/>
      <dgm:spPr/>
      <dgm:t>
        <a:bodyPr/>
        <a:lstStyle/>
        <a:p>
          <a:endParaRPr lang="tr-TR"/>
        </a:p>
      </dgm:t>
    </dgm:pt>
    <dgm:pt modelId="{627E5ECA-89EC-4172-82C4-24FCE4712C5E}" type="pres">
      <dgm:prSet presAssocID="{94716B25-0865-4136-A9CA-149BFD6A9684}" presName="hierChild3" presStyleCnt="0"/>
      <dgm:spPr/>
    </dgm:pt>
    <dgm:pt modelId="{E44AFCE5-E7D4-44BF-ABE2-058A27D5EBDF}" type="pres">
      <dgm:prSet presAssocID="{A0A4C88A-D976-4863-93A1-4F054E757DC4}" presName="Name19" presStyleLbl="parChTrans1D4" presStyleIdx="10" presStyleCnt="13"/>
      <dgm:spPr/>
      <dgm:t>
        <a:bodyPr/>
        <a:lstStyle/>
        <a:p>
          <a:endParaRPr lang="tr-TR"/>
        </a:p>
      </dgm:t>
    </dgm:pt>
    <dgm:pt modelId="{491B2427-130E-40DA-A3D8-37BDE12CD775}" type="pres">
      <dgm:prSet presAssocID="{58F98A1E-38F4-49D9-B7A9-7FE6E2A7154A}" presName="Name21" presStyleCnt="0"/>
      <dgm:spPr/>
    </dgm:pt>
    <dgm:pt modelId="{BCD66886-B4AE-448C-9101-D4EE0BAB66A9}" type="pres">
      <dgm:prSet presAssocID="{58F98A1E-38F4-49D9-B7A9-7FE6E2A7154A}" presName="level2Shape" presStyleLbl="node4" presStyleIdx="10" presStyleCnt="13"/>
      <dgm:spPr/>
      <dgm:t>
        <a:bodyPr/>
        <a:lstStyle/>
        <a:p>
          <a:endParaRPr lang="tr-TR"/>
        </a:p>
      </dgm:t>
    </dgm:pt>
    <dgm:pt modelId="{793A1C30-1AC0-46D8-AAD2-41272F3DE2A5}" type="pres">
      <dgm:prSet presAssocID="{58F98A1E-38F4-49D9-B7A9-7FE6E2A7154A}" presName="hierChild3" presStyleCnt="0"/>
      <dgm:spPr/>
    </dgm:pt>
    <dgm:pt modelId="{077CC0D9-F709-4E5E-91D4-301FDC393F43}" type="pres">
      <dgm:prSet presAssocID="{6AAE75A2-2CCD-44AE-9DD6-69E65F8A3E2D}" presName="Name19" presStyleLbl="parChTrans1D4" presStyleIdx="11" presStyleCnt="13"/>
      <dgm:spPr/>
      <dgm:t>
        <a:bodyPr/>
        <a:lstStyle/>
        <a:p>
          <a:endParaRPr lang="tr-TR"/>
        </a:p>
      </dgm:t>
    </dgm:pt>
    <dgm:pt modelId="{3DD78498-7878-42CD-9F2D-C9671B68D69D}" type="pres">
      <dgm:prSet presAssocID="{C1325AD1-2F67-4FF1-8EC7-7372D9322A79}" presName="Name21" presStyleCnt="0"/>
      <dgm:spPr/>
    </dgm:pt>
    <dgm:pt modelId="{FCBD6F54-E41E-44B4-99FA-8B27F061A6FC}" type="pres">
      <dgm:prSet presAssocID="{C1325AD1-2F67-4FF1-8EC7-7372D9322A79}" presName="level2Shape" presStyleLbl="node4" presStyleIdx="11" presStyleCnt="13"/>
      <dgm:spPr/>
      <dgm:t>
        <a:bodyPr/>
        <a:lstStyle/>
        <a:p>
          <a:endParaRPr lang="tr-TR"/>
        </a:p>
      </dgm:t>
    </dgm:pt>
    <dgm:pt modelId="{26BE8BAB-0666-4DCB-BA80-36D86C2395A0}" type="pres">
      <dgm:prSet presAssocID="{C1325AD1-2F67-4FF1-8EC7-7372D9322A79}" presName="hierChild3" presStyleCnt="0"/>
      <dgm:spPr/>
    </dgm:pt>
    <dgm:pt modelId="{1DFF0FA7-8B34-4176-8A95-8F3CF4CA87A8}" type="pres">
      <dgm:prSet presAssocID="{FD6EA322-47BA-43C3-B707-02C90B25AD82}" presName="Name19" presStyleLbl="parChTrans1D4" presStyleIdx="12" presStyleCnt="13"/>
      <dgm:spPr/>
      <dgm:t>
        <a:bodyPr/>
        <a:lstStyle/>
        <a:p>
          <a:endParaRPr lang="tr-TR"/>
        </a:p>
      </dgm:t>
    </dgm:pt>
    <dgm:pt modelId="{7EED1CDE-C75E-4E68-8864-9A863FE3E810}" type="pres">
      <dgm:prSet presAssocID="{46A625C3-A0D2-49E0-98E7-2C067CDACD5A}" presName="Name21" presStyleCnt="0"/>
      <dgm:spPr/>
    </dgm:pt>
    <dgm:pt modelId="{7EF4152B-E7BF-4585-9AF3-88A37A5B4D33}" type="pres">
      <dgm:prSet presAssocID="{46A625C3-A0D2-49E0-98E7-2C067CDACD5A}" presName="level2Shape" presStyleLbl="node4" presStyleIdx="12" presStyleCnt="13"/>
      <dgm:spPr/>
      <dgm:t>
        <a:bodyPr/>
        <a:lstStyle/>
        <a:p>
          <a:endParaRPr lang="tr-TR"/>
        </a:p>
      </dgm:t>
    </dgm:pt>
    <dgm:pt modelId="{FA65C405-4D1A-42DC-8B45-9A9DE3BF6729}" type="pres">
      <dgm:prSet presAssocID="{46A625C3-A0D2-49E0-98E7-2C067CDACD5A}" presName="hierChild3" presStyleCnt="0"/>
      <dgm:spPr/>
    </dgm:pt>
    <dgm:pt modelId="{1B6713F4-62C7-4525-B8F2-68325A969ECC}" type="pres">
      <dgm:prSet presAssocID="{D3974A55-D3DF-47EC-A7EF-18443FE6F30D}" presName="Name19" presStyleLbl="parChTrans1D2" presStyleIdx="1" presStyleCnt="2"/>
      <dgm:spPr/>
      <dgm:t>
        <a:bodyPr/>
        <a:lstStyle/>
        <a:p>
          <a:endParaRPr lang="tr-TR"/>
        </a:p>
      </dgm:t>
    </dgm:pt>
    <dgm:pt modelId="{8AF94076-5AB6-416B-85AF-477763B39331}" type="pres">
      <dgm:prSet presAssocID="{8174AA10-762C-4DB0-9C8D-126A13CAD635}" presName="Name21" presStyleCnt="0"/>
      <dgm:spPr/>
    </dgm:pt>
    <dgm:pt modelId="{97030C8D-F1F9-4DF2-B1F9-4133E06E2C88}" type="pres">
      <dgm:prSet presAssocID="{8174AA10-762C-4DB0-9C8D-126A13CAD635}" presName="level2Shape" presStyleLbl="node2" presStyleIdx="1" presStyleCnt="2"/>
      <dgm:spPr/>
      <dgm:t>
        <a:bodyPr/>
        <a:lstStyle/>
        <a:p>
          <a:endParaRPr lang="tr-TR"/>
        </a:p>
      </dgm:t>
    </dgm:pt>
    <dgm:pt modelId="{0AC3B077-197B-4037-8407-0D6B7582538C}" type="pres">
      <dgm:prSet presAssocID="{8174AA10-762C-4DB0-9C8D-126A13CAD635}" presName="hierChild3" presStyleCnt="0"/>
      <dgm:spPr/>
    </dgm:pt>
    <dgm:pt modelId="{CEE6DC37-F2F0-4630-ABFA-D7746793B83F}" type="pres">
      <dgm:prSet presAssocID="{1509287D-5E72-4F20-AA47-895B009BC962}" presName="bgShapesFlow" presStyleCnt="0"/>
      <dgm:spPr/>
    </dgm:pt>
  </dgm:ptLst>
  <dgm:cxnLst>
    <dgm:cxn modelId="{13B754EC-1290-4BF8-A6DB-1A1D14EDA6AC}" srcId="{4E6203E9-EAF2-4582-948B-8F56DE79C6BF}" destId="{766ED9CC-5BB5-4269-AE25-383FEBE2AC1E}" srcOrd="1" destOrd="0" parTransId="{B9D71D89-DBF2-4440-8AC1-7792BB2DFDFB}" sibTransId="{1B609D51-CA82-45C5-BF7F-AA18144E232F}"/>
    <dgm:cxn modelId="{BAB0E9AE-336E-4DA4-BF8F-3B90930D6501}" srcId="{4E6203E9-EAF2-4582-948B-8F56DE79C6BF}" destId="{87FAF044-7F12-4766-8EAB-0353A5560A7D}" srcOrd="0" destOrd="0" parTransId="{B19038D6-37BE-4809-B046-C6518D150E05}" sibTransId="{59374FE5-77D1-4DAC-9BF4-85242FC3D9B0}"/>
    <dgm:cxn modelId="{F672D8CB-BCFB-4D3F-B1BF-3CA03C698436}" srcId="{0F6F6AB2-498A-46B8-9BB7-466D33464B6A}" destId="{F7761249-7E3C-4304-BC33-78BCB0C7067B}" srcOrd="3" destOrd="0" parTransId="{502D7D3F-CFF7-4704-8AD8-6DBB0DEE2861}" sibTransId="{AFCA2E38-65BF-49EF-925E-26EAD735BFBF}"/>
    <dgm:cxn modelId="{35200813-4CD7-4765-9E75-ED01EB0D4F2C}" srcId="{F1497098-7643-4BF5-AB65-CB613D2BF3A2}" destId="{31390954-9CCE-468F-B095-9F6D99BC9590}" srcOrd="1" destOrd="0" parTransId="{D44596E6-7DF2-4F44-93FD-11A786E73C57}" sibTransId="{83079C8D-7C30-495A-B7D2-4171743D77E8}"/>
    <dgm:cxn modelId="{47A052DF-ECF3-443B-8FEF-57D252D44304}" type="presOf" srcId="{502D7D3F-CFF7-4704-8AD8-6DBB0DEE2861}" destId="{95065BDD-2D10-4EFD-A56D-766D9A90269C}" srcOrd="0" destOrd="0" presId="urn:microsoft.com/office/officeart/2005/8/layout/hierarchy6"/>
    <dgm:cxn modelId="{C03AFC2E-0C6F-46C5-89A4-487C2322734C}" type="presOf" srcId="{F7761249-7E3C-4304-BC33-78BCB0C7067B}" destId="{C8891512-938D-4849-8D36-FCF8434189E9}" srcOrd="0" destOrd="0" presId="urn:microsoft.com/office/officeart/2005/8/layout/hierarchy6"/>
    <dgm:cxn modelId="{01BD4878-DD54-4F95-B482-B2F983672F09}" srcId="{F7761249-7E3C-4304-BC33-78BCB0C7067B}" destId="{94716B25-0865-4136-A9CA-149BFD6A9684}" srcOrd="0" destOrd="0" parTransId="{C7E99002-0EFF-41EB-B3FF-DBA9DB3DD987}" sibTransId="{A9942DB5-BA4E-4100-BDBA-1B180EBC1E60}"/>
    <dgm:cxn modelId="{B5BAB807-45F1-47E7-B5F2-03D89B130188}" type="presOf" srcId="{B19038D6-37BE-4809-B046-C6518D150E05}" destId="{CCF415C0-F0C4-4FA6-B3E3-C1F7D1B8B276}" srcOrd="0" destOrd="0" presId="urn:microsoft.com/office/officeart/2005/8/layout/hierarchy6"/>
    <dgm:cxn modelId="{E0029FD0-2B94-4BED-8768-009DA673E9BD}" type="presOf" srcId="{58F98A1E-38F4-49D9-B7A9-7FE6E2A7154A}" destId="{BCD66886-B4AE-448C-9101-D4EE0BAB66A9}" srcOrd="0" destOrd="0" presId="urn:microsoft.com/office/officeart/2005/8/layout/hierarchy6"/>
    <dgm:cxn modelId="{6E77970F-C5F0-43B1-B2CA-94DAD902156B}" type="presOf" srcId="{B9D71D89-DBF2-4440-8AC1-7792BB2DFDFB}" destId="{4CF796D1-71CC-457A-8753-6EBFBEEDB152}" srcOrd="0" destOrd="0" presId="urn:microsoft.com/office/officeart/2005/8/layout/hierarchy6"/>
    <dgm:cxn modelId="{9FAFDE5F-D9E7-49D1-993E-F4735B53787A}" type="presOf" srcId="{6AAE75A2-2CCD-44AE-9DD6-69E65F8A3E2D}" destId="{077CC0D9-F709-4E5E-91D4-301FDC393F43}" srcOrd="0" destOrd="0" presId="urn:microsoft.com/office/officeart/2005/8/layout/hierarchy6"/>
    <dgm:cxn modelId="{4EB56542-1C37-44A9-873D-1A19930AC69A}" srcId="{A2D39602-2162-4388-918F-7F74A95127AE}" destId="{EA32235C-485C-4E41-AC37-AA20F6AA1202}" srcOrd="1" destOrd="0" parTransId="{C932B114-1828-4D9C-8EC3-5B93E41C2DEE}" sibTransId="{A802C9AC-8DDE-482C-8529-F73D58560CA3}"/>
    <dgm:cxn modelId="{8559A763-A26D-49BB-A519-1B99272329D1}" type="presOf" srcId="{0F6F6AB2-498A-46B8-9BB7-466D33464B6A}" destId="{929F56C2-B49D-4F80-B782-963BD2BBFB7D}" srcOrd="0" destOrd="0" presId="urn:microsoft.com/office/officeart/2005/8/layout/hierarchy6"/>
    <dgm:cxn modelId="{F7A06181-0924-43FE-A643-D377CE9D5976}" srcId="{0F6F6AB2-498A-46B8-9BB7-466D33464B6A}" destId="{4E6203E9-EAF2-4582-948B-8F56DE79C6BF}" srcOrd="1" destOrd="0" parTransId="{8FB428AE-F2D1-44BD-9E24-36367DA4BEBB}" sibTransId="{6540BF0D-FD4D-44C2-A079-FE707A6D31B2}"/>
    <dgm:cxn modelId="{310C2E6C-42D1-4941-96F7-DEFF6AB52C12}" type="presOf" srcId="{F1497098-7643-4BF5-AB65-CB613D2BF3A2}" destId="{CC2FB95E-FC8B-42C2-8786-36B69830B139}" srcOrd="0" destOrd="0" presId="urn:microsoft.com/office/officeart/2005/8/layout/hierarchy6"/>
    <dgm:cxn modelId="{84F07938-04E7-4282-AA90-F913A31BD3DE}" srcId="{882A89E9-AFB9-46C0-BDA6-8D21C8EE6400}" destId="{0F6F6AB2-498A-46B8-9BB7-466D33464B6A}" srcOrd="0" destOrd="0" parTransId="{2D889272-9D39-4B2B-A535-F329584D4C29}" sibTransId="{AF392F3D-101A-4504-A53C-EABB8DEDA6D5}"/>
    <dgm:cxn modelId="{087209EE-1077-4EB9-BE29-F6DF71BDBCCA}" srcId="{882A89E9-AFB9-46C0-BDA6-8D21C8EE6400}" destId="{8174AA10-762C-4DB0-9C8D-126A13CAD635}" srcOrd="1" destOrd="0" parTransId="{D3974A55-D3DF-47EC-A7EF-18443FE6F30D}" sibTransId="{C5E383F7-1C72-48F5-83D6-B9839D7D5CB0}"/>
    <dgm:cxn modelId="{37940185-81E0-4BBB-8E8B-6EABB81C1FBE}" srcId="{F7761249-7E3C-4304-BC33-78BCB0C7067B}" destId="{58F98A1E-38F4-49D9-B7A9-7FE6E2A7154A}" srcOrd="1" destOrd="0" parTransId="{A0A4C88A-D976-4863-93A1-4F054E757DC4}" sibTransId="{8A2CCD9B-F75B-48FA-B2E6-A6A5A2BD49C5}"/>
    <dgm:cxn modelId="{0B5325D7-3AB5-4617-94CB-B9D0140697D9}" type="presOf" srcId="{9882E079-C8B5-4861-A6C4-5D2E5348C41A}" destId="{E2592B6F-34B5-41BA-ACC4-358539529ECD}" srcOrd="0" destOrd="0" presId="urn:microsoft.com/office/officeart/2005/8/layout/hierarchy6"/>
    <dgm:cxn modelId="{3065D7FD-201E-4DB5-92C4-DBA470FB41F7}" srcId="{F1497098-7643-4BF5-AB65-CB613D2BF3A2}" destId="{403DB637-E6C6-4C1D-9003-B41C59A5DA9C}" srcOrd="4" destOrd="0" parTransId="{09B26871-5D90-4240-80FD-490E37E46D3A}" sibTransId="{75B59EE4-E6C1-4FAA-87F8-D8D21F85340B}"/>
    <dgm:cxn modelId="{8C9D549E-26AC-46FD-93D4-2C341EE7BD3F}" type="presOf" srcId="{1509287D-5E72-4F20-AA47-895B009BC962}" destId="{E93DC11F-B547-4A5B-B73F-4ED477314535}" srcOrd="0" destOrd="0" presId="urn:microsoft.com/office/officeart/2005/8/layout/hierarchy6"/>
    <dgm:cxn modelId="{A739E868-B532-4765-9502-C16F6BD9A86C}" type="presOf" srcId="{31390954-9CCE-468F-B095-9F6D99BC9590}" destId="{E8CC3724-D9C4-433A-8122-B46D0E7A0B1D}" srcOrd="0" destOrd="0" presId="urn:microsoft.com/office/officeart/2005/8/layout/hierarchy6"/>
    <dgm:cxn modelId="{4871061D-07C7-4AD9-BB80-1A15C7118621}" type="presOf" srcId="{0AB0DA3C-4976-4121-8ACA-0FFE95C56C60}" destId="{69C08969-0C3B-48C6-ABF1-DEA32AE9A217}" srcOrd="0" destOrd="0" presId="urn:microsoft.com/office/officeart/2005/8/layout/hierarchy6"/>
    <dgm:cxn modelId="{DCE1E42C-045A-48BB-BC44-C7B31A6DB45E}" srcId="{1509287D-5E72-4F20-AA47-895B009BC962}" destId="{882A89E9-AFB9-46C0-BDA6-8D21C8EE6400}" srcOrd="0" destOrd="0" parTransId="{BD6A24C7-E943-4FBA-8387-8666D9D623EA}" sibTransId="{0DF59304-EC3A-4F48-82AA-74A01CA44038}"/>
    <dgm:cxn modelId="{FCFC786D-C73F-4C4E-9764-B30F9824511D}" srcId="{F1497098-7643-4BF5-AB65-CB613D2BF3A2}" destId="{E17E6F12-58B1-4E06-AF53-2AA53D076771}" srcOrd="3" destOrd="0" parTransId="{23E5BD55-2193-44BF-A2EA-F34ABA802B92}" sibTransId="{3B976251-CC8C-4770-9730-5A0F4F32A9EC}"/>
    <dgm:cxn modelId="{69941857-B17C-40D4-9535-BDD912BCC3E1}" srcId="{F7761249-7E3C-4304-BC33-78BCB0C7067B}" destId="{C1325AD1-2F67-4FF1-8EC7-7372D9322A79}" srcOrd="2" destOrd="0" parTransId="{6AAE75A2-2CCD-44AE-9DD6-69E65F8A3E2D}" sibTransId="{1ABA1062-F082-4C72-97F9-6B76B846DF2D}"/>
    <dgm:cxn modelId="{7292D0DB-5968-4BED-8577-AAB1A759AABA}" type="presOf" srcId="{23E5BD55-2193-44BF-A2EA-F34ABA802B92}" destId="{C0B146FE-D9A2-4F0D-9CDD-CB5F25E7D687}" srcOrd="0" destOrd="0" presId="urn:microsoft.com/office/officeart/2005/8/layout/hierarchy6"/>
    <dgm:cxn modelId="{201CCDC1-97EA-4315-A6A1-423C26B9C853}" type="presOf" srcId="{94716B25-0865-4136-A9CA-149BFD6A9684}" destId="{D990A801-1842-4570-8027-F4AEA48647F6}" srcOrd="0" destOrd="0" presId="urn:microsoft.com/office/officeart/2005/8/layout/hierarchy6"/>
    <dgm:cxn modelId="{9366B14F-01DC-4A4A-85B4-58F6ACC2E6E8}" type="presOf" srcId="{4E6203E9-EAF2-4582-948B-8F56DE79C6BF}" destId="{4172952C-98CC-4676-B115-15EE6F92EA7C}" srcOrd="0" destOrd="0" presId="urn:microsoft.com/office/officeart/2005/8/layout/hierarchy6"/>
    <dgm:cxn modelId="{B25B510A-00AA-49B3-97D3-FAD2104F0910}" type="presOf" srcId="{A2D39602-2162-4388-918F-7F74A95127AE}" destId="{8EACD4A0-634E-46A8-9DEF-BB5A4A291BDB}" srcOrd="0" destOrd="0" presId="urn:microsoft.com/office/officeart/2005/8/layout/hierarchy6"/>
    <dgm:cxn modelId="{162CA291-0EEF-42D5-BFC0-CEE3555F7BF8}" type="presOf" srcId="{8FB428AE-F2D1-44BD-9E24-36367DA4BEBB}" destId="{F75211D0-1CFA-4165-ACF7-5C404C17C679}" srcOrd="0" destOrd="0" presId="urn:microsoft.com/office/officeart/2005/8/layout/hierarchy6"/>
    <dgm:cxn modelId="{B8162C33-CC94-4022-99CA-583E78FE5000}" srcId="{F1497098-7643-4BF5-AB65-CB613D2BF3A2}" destId="{3A026A37-2EF8-4660-8178-E7B49DD0135F}" srcOrd="2" destOrd="0" parTransId="{0AB0DA3C-4976-4121-8ACA-0FFE95C56C60}" sibTransId="{CB0980BD-E9D0-4D0E-AC57-331BC3A05CBE}"/>
    <dgm:cxn modelId="{93469C5F-4059-4D5A-92C0-DBD40E2E9835}" type="presOf" srcId="{BC051B71-6FB3-4AB9-A341-64DB3077C08E}" destId="{637E2D45-1B37-4BFF-BFCA-F80EDBE35A93}" srcOrd="0" destOrd="0" presId="urn:microsoft.com/office/officeart/2005/8/layout/hierarchy6"/>
    <dgm:cxn modelId="{1A194D80-880A-4985-AAAD-B4C6E7D8462F}" type="presOf" srcId="{EA32235C-485C-4E41-AC37-AA20F6AA1202}" destId="{DE5E47F7-AF01-4EA6-8FD6-C270B168FFB6}" srcOrd="0" destOrd="0" presId="urn:microsoft.com/office/officeart/2005/8/layout/hierarchy6"/>
    <dgm:cxn modelId="{6BDE2ECB-A0C1-4139-9FE7-B80D2C36DE6F}" type="presOf" srcId="{C1325AD1-2F67-4FF1-8EC7-7372D9322A79}" destId="{FCBD6F54-E41E-44B4-99FA-8B27F061A6FC}" srcOrd="0" destOrd="0" presId="urn:microsoft.com/office/officeart/2005/8/layout/hierarchy6"/>
    <dgm:cxn modelId="{5FD6F2E0-8FC1-43AD-A2F8-8D83DB3DBB3F}" type="presOf" srcId="{882A89E9-AFB9-46C0-BDA6-8D21C8EE6400}" destId="{4D135F89-C402-47B4-AF0B-E2E13317E259}" srcOrd="0" destOrd="0" presId="urn:microsoft.com/office/officeart/2005/8/layout/hierarchy6"/>
    <dgm:cxn modelId="{2841DF1C-5046-47FD-986B-023AA705836D}" type="presOf" srcId="{403DB637-E6C6-4C1D-9003-B41C59A5DA9C}" destId="{F3DEACD9-70F4-47E4-99BE-432E341FD92E}" srcOrd="0" destOrd="0" presId="urn:microsoft.com/office/officeart/2005/8/layout/hierarchy6"/>
    <dgm:cxn modelId="{F229CF2C-C2B5-44EA-A237-4E6B230A7962}" type="presOf" srcId="{A0A4C88A-D976-4863-93A1-4F054E757DC4}" destId="{E44AFCE5-E7D4-44BF-ABE2-058A27D5EBDF}" srcOrd="0" destOrd="0" presId="urn:microsoft.com/office/officeart/2005/8/layout/hierarchy6"/>
    <dgm:cxn modelId="{9C6DCB0B-4345-4644-A29A-326346A9EE29}" srcId="{F7761249-7E3C-4304-BC33-78BCB0C7067B}" destId="{46A625C3-A0D2-49E0-98E7-2C067CDACD5A}" srcOrd="3" destOrd="0" parTransId="{FD6EA322-47BA-43C3-B707-02C90B25AD82}" sibTransId="{7EC33404-909D-48F0-9323-FC9E5451A035}"/>
    <dgm:cxn modelId="{816DF996-EB78-46F8-8C27-7806A6662945}" type="presOf" srcId="{09B26871-5D90-4240-80FD-490E37E46D3A}" destId="{D49044AF-BEB4-4925-9CB5-51E3FB3C1538}" srcOrd="0" destOrd="0" presId="urn:microsoft.com/office/officeart/2005/8/layout/hierarchy6"/>
    <dgm:cxn modelId="{E136711B-5DE3-4C34-A79E-9FB7661D1F83}" type="presOf" srcId="{E17E6F12-58B1-4E06-AF53-2AA53D076771}" destId="{E92858CF-328D-438D-8C12-EB828DD4F5DE}" srcOrd="0" destOrd="0" presId="urn:microsoft.com/office/officeart/2005/8/layout/hierarchy6"/>
    <dgm:cxn modelId="{6969C580-16C3-4B07-A93B-9CD364D2C1EF}" type="presOf" srcId="{C7E99002-0EFF-41EB-B3FF-DBA9DB3DD987}" destId="{5BE11ACC-5775-4FC3-B88B-CE373E031D00}" srcOrd="0" destOrd="0" presId="urn:microsoft.com/office/officeart/2005/8/layout/hierarchy6"/>
    <dgm:cxn modelId="{B8536706-076B-4547-812E-A256FEC8CFA5}" type="presOf" srcId="{3A026A37-2EF8-4660-8178-E7B49DD0135F}" destId="{187B58C1-3568-4D78-9D2C-8442E4F94572}" srcOrd="0" destOrd="0" presId="urn:microsoft.com/office/officeart/2005/8/layout/hierarchy6"/>
    <dgm:cxn modelId="{1CF43434-21CC-49B2-A03E-36CA1F9CE5D2}" type="presOf" srcId="{5D899D89-72E5-4C75-9877-BE939FBA477B}" destId="{752C1DA8-634D-457E-A86F-C9B9B623D72A}" srcOrd="0" destOrd="0" presId="urn:microsoft.com/office/officeart/2005/8/layout/hierarchy6"/>
    <dgm:cxn modelId="{C4F3EF1D-EC11-4A3A-8321-016C115F64CF}" srcId="{F1497098-7643-4BF5-AB65-CB613D2BF3A2}" destId="{3CE644C8-37DA-4B08-B6EC-5E52282EDF98}" srcOrd="0" destOrd="0" parTransId="{9882E079-C8B5-4861-A6C4-5D2E5348C41A}" sibTransId="{06AFD704-9676-4CA9-9D52-14C1851734C6}"/>
    <dgm:cxn modelId="{8329CD8E-F63A-43CC-BBB8-016FADDD8235}" type="presOf" srcId="{87FAF044-7F12-4766-8EAB-0353A5560A7D}" destId="{CE28AFCB-1BFB-4149-B883-1C05A8B78ABB}" srcOrd="0" destOrd="0" presId="urn:microsoft.com/office/officeart/2005/8/layout/hierarchy6"/>
    <dgm:cxn modelId="{56139A0D-BB71-4433-8FC8-C1B26FD9DB91}" type="presOf" srcId="{8174AA10-762C-4DB0-9C8D-126A13CAD635}" destId="{97030C8D-F1F9-4DF2-B1F9-4133E06E2C88}" srcOrd="0" destOrd="0" presId="urn:microsoft.com/office/officeart/2005/8/layout/hierarchy6"/>
    <dgm:cxn modelId="{CDD5AE86-92CD-4336-91CC-057439332E9E}" type="presOf" srcId="{3CE644C8-37DA-4B08-B6EC-5E52282EDF98}" destId="{0036707C-54C4-41CD-8144-B45B1D9A6637}" srcOrd="0" destOrd="0" presId="urn:microsoft.com/office/officeart/2005/8/layout/hierarchy6"/>
    <dgm:cxn modelId="{D3014929-6C54-4E17-BD05-E089DE9BEC76}" srcId="{A2D39602-2162-4388-918F-7F74A95127AE}" destId="{9AF14756-B7EE-47E8-A3BA-9226DB35B6A4}" srcOrd="0" destOrd="0" parTransId="{5D899D89-72E5-4C75-9877-BE939FBA477B}" sibTransId="{8D9375F1-DEA0-4A25-B15A-7F2DA6F6DB26}"/>
    <dgm:cxn modelId="{F7D8CD3A-F379-4DAE-AC6E-60D4FE80B90E}" type="presOf" srcId="{4713B5C3-9A3B-49E1-92A9-98696E446D2D}" destId="{065621C1-CF25-4810-9A06-739EED24ADD3}" srcOrd="0" destOrd="0" presId="urn:microsoft.com/office/officeart/2005/8/layout/hierarchy6"/>
    <dgm:cxn modelId="{6DABA205-D9A9-49C3-BE19-0B17887BAB6B}" type="presOf" srcId="{9AF14756-B7EE-47E8-A3BA-9226DB35B6A4}" destId="{9BB05197-3E59-48F9-9F93-3609E66CC620}" srcOrd="0" destOrd="0" presId="urn:microsoft.com/office/officeart/2005/8/layout/hierarchy6"/>
    <dgm:cxn modelId="{F9CA04F5-4376-4879-9B7E-39B8456B6E22}" type="presOf" srcId="{2D889272-9D39-4B2B-A535-F329584D4C29}" destId="{A8A736AC-4734-4D6C-824F-AEB9A585ED5E}" srcOrd="0" destOrd="0" presId="urn:microsoft.com/office/officeart/2005/8/layout/hierarchy6"/>
    <dgm:cxn modelId="{A893A33A-B9A4-43E9-9863-47E0390E0225}" type="presOf" srcId="{D3974A55-D3DF-47EC-A7EF-18443FE6F30D}" destId="{1B6713F4-62C7-4525-B8F2-68325A969ECC}" srcOrd="0" destOrd="0" presId="urn:microsoft.com/office/officeart/2005/8/layout/hierarchy6"/>
    <dgm:cxn modelId="{DF7F4171-3C34-4162-80F3-B85E5CF6FAE4}" type="presOf" srcId="{766ED9CC-5BB5-4269-AE25-383FEBE2AC1E}" destId="{3B8AFA0D-7D7F-4756-9296-251F5DFB57B5}" srcOrd="0" destOrd="0" presId="urn:microsoft.com/office/officeart/2005/8/layout/hierarchy6"/>
    <dgm:cxn modelId="{D0FB5C2C-46B8-4AE1-B046-D1780D23EDDC}" type="presOf" srcId="{D44596E6-7DF2-4F44-93FD-11A786E73C57}" destId="{58CB5691-5974-4E98-9C07-9F2096C8BD3B}" srcOrd="0" destOrd="0" presId="urn:microsoft.com/office/officeart/2005/8/layout/hierarchy6"/>
    <dgm:cxn modelId="{B1310665-9746-490E-8AF3-4E08E6E635CB}" srcId="{0F6F6AB2-498A-46B8-9BB7-466D33464B6A}" destId="{A2D39602-2162-4388-918F-7F74A95127AE}" srcOrd="2" destOrd="0" parTransId="{BC051B71-6FB3-4AB9-A341-64DB3077C08E}" sibTransId="{58DD892E-3CB1-4F51-93D6-409F71F5665A}"/>
    <dgm:cxn modelId="{9FCA1354-FD59-4569-8D02-2C9B80B7B020}" type="presOf" srcId="{C932B114-1828-4D9C-8EC3-5B93E41C2DEE}" destId="{DB1DC97D-6BAC-471F-A3D6-AB2037B43900}" srcOrd="0" destOrd="0" presId="urn:microsoft.com/office/officeart/2005/8/layout/hierarchy6"/>
    <dgm:cxn modelId="{3D5DF68B-ABC8-4F09-ADFE-83AC9D911EC4}" type="presOf" srcId="{46A625C3-A0D2-49E0-98E7-2C067CDACD5A}" destId="{7EF4152B-E7BF-4585-9AF3-88A37A5B4D33}" srcOrd="0" destOrd="0" presId="urn:microsoft.com/office/officeart/2005/8/layout/hierarchy6"/>
    <dgm:cxn modelId="{F951D9F7-FBEF-4F93-A7D3-E78AA5F3F59A}" type="presOf" srcId="{FD6EA322-47BA-43C3-B707-02C90B25AD82}" destId="{1DFF0FA7-8B34-4176-8A95-8F3CF4CA87A8}" srcOrd="0" destOrd="0" presId="urn:microsoft.com/office/officeart/2005/8/layout/hierarchy6"/>
    <dgm:cxn modelId="{176E0849-9CA0-4C15-9EAE-7DE732F1E185}" srcId="{0F6F6AB2-498A-46B8-9BB7-466D33464B6A}" destId="{F1497098-7643-4BF5-AB65-CB613D2BF3A2}" srcOrd="0" destOrd="0" parTransId="{4713B5C3-9A3B-49E1-92A9-98696E446D2D}" sibTransId="{C2C38B7C-48D8-474D-B729-B2EC8EB94C88}"/>
    <dgm:cxn modelId="{5EA06688-FEB9-4986-B482-C90D22BE2487}" type="presParOf" srcId="{E93DC11F-B547-4A5B-B73F-4ED477314535}" destId="{42D7E0F1-77DB-4337-B4DE-59287CBC876F}" srcOrd="0" destOrd="0" presId="urn:microsoft.com/office/officeart/2005/8/layout/hierarchy6"/>
    <dgm:cxn modelId="{7F9666E5-D1BA-4A13-ADF7-E551EBC2831F}" type="presParOf" srcId="{42D7E0F1-77DB-4337-B4DE-59287CBC876F}" destId="{3E79F04A-B194-48D2-BC90-2A9A7B5A9F88}" srcOrd="0" destOrd="0" presId="urn:microsoft.com/office/officeart/2005/8/layout/hierarchy6"/>
    <dgm:cxn modelId="{EBC63C68-0E7F-4AB0-B01D-0F674E2E136E}" type="presParOf" srcId="{3E79F04A-B194-48D2-BC90-2A9A7B5A9F88}" destId="{4470B1BD-CE4F-45B3-9514-D2247E2DEA7A}" srcOrd="0" destOrd="0" presId="urn:microsoft.com/office/officeart/2005/8/layout/hierarchy6"/>
    <dgm:cxn modelId="{70AE5882-8527-42E8-9260-0404B7396A54}" type="presParOf" srcId="{4470B1BD-CE4F-45B3-9514-D2247E2DEA7A}" destId="{4D135F89-C402-47B4-AF0B-E2E13317E259}" srcOrd="0" destOrd="0" presId="urn:microsoft.com/office/officeart/2005/8/layout/hierarchy6"/>
    <dgm:cxn modelId="{64A04581-D684-423D-AEB5-BDF81C8E62B7}" type="presParOf" srcId="{4470B1BD-CE4F-45B3-9514-D2247E2DEA7A}" destId="{CEBEBEE6-5AF2-4079-82EC-C741A33ADC27}" srcOrd="1" destOrd="0" presId="urn:microsoft.com/office/officeart/2005/8/layout/hierarchy6"/>
    <dgm:cxn modelId="{B29EF55E-0BA3-4CEB-90EA-6177DFA0B311}" type="presParOf" srcId="{CEBEBEE6-5AF2-4079-82EC-C741A33ADC27}" destId="{A8A736AC-4734-4D6C-824F-AEB9A585ED5E}" srcOrd="0" destOrd="0" presId="urn:microsoft.com/office/officeart/2005/8/layout/hierarchy6"/>
    <dgm:cxn modelId="{6926FF1E-EF68-47E3-BB62-4661EB3C1D3E}" type="presParOf" srcId="{CEBEBEE6-5AF2-4079-82EC-C741A33ADC27}" destId="{05E0B081-EBF1-43EC-9529-4EAA57C0484D}" srcOrd="1" destOrd="0" presId="urn:microsoft.com/office/officeart/2005/8/layout/hierarchy6"/>
    <dgm:cxn modelId="{EEDAE07E-1318-454E-B6F7-8FDBABEB564D}" type="presParOf" srcId="{05E0B081-EBF1-43EC-9529-4EAA57C0484D}" destId="{929F56C2-B49D-4F80-B782-963BD2BBFB7D}" srcOrd="0" destOrd="0" presId="urn:microsoft.com/office/officeart/2005/8/layout/hierarchy6"/>
    <dgm:cxn modelId="{9B51B2CC-FFC5-40CD-BDC2-B54BE7403ABF}" type="presParOf" srcId="{05E0B081-EBF1-43EC-9529-4EAA57C0484D}" destId="{3639B0E9-EBFA-4A07-9780-B01FF6AE130D}" srcOrd="1" destOrd="0" presId="urn:microsoft.com/office/officeart/2005/8/layout/hierarchy6"/>
    <dgm:cxn modelId="{C9D2B927-E0F5-4F91-AEAE-E3E4B0555BC0}" type="presParOf" srcId="{3639B0E9-EBFA-4A07-9780-B01FF6AE130D}" destId="{065621C1-CF25-4810-9A06-739EED24ADD3}" srcOrd="0" destOrd="0" presId="urn:microsoft.com/office/officeart/2005/8/layout/hierarchy6"/>
    <dgm:cxn modelId="{D753AC07-F11F-4709-B6BE-7F9A32D91E22}" type="presParOf" srcId="{3639B0E9-EBFA-4A07-9780-B01FF6AE130D}" destId="{46F887DC-D8F3-4F88-A057-489312768546}" srcOrd="1" destOrd="0" presId="urn:microsoft.com/office/officeart/2005/8/layout/hierarchy6"/>
    <dgm:cxn modelId="{4179C065-637C-40CD-A2D2-D7C369A76BB5}" type="presParOf" srcId="{46F887DC-D8F3-4F88-A057-489312768546}" destId="{CC2FB95E-FC8B-42C2-8786-36B69830B139}" srcOrd="0" destOrd="0" presId="urn:microsoft.com/office/officeart/2005/8/layout/hierarchy6"/>
    <dgm:cxn modelId="{B3A55302-0F41-433E-A89A-777603FF4AE7}" type="presParOf" srcId="{46F887DC-D8F3-4F88-A057-489312768546}" destId="{AA711882-C2C0-4853-BB2C-915790086491}" srcOrd="1" destOrd="0" presId="urn:microsoft.com/office/officeart/2005/8/layout/hierarchy6"/>
    <dgm:cxn modelId="{8F0DF8C5-6A8E-47CF-9789-47AC062A28D7}" type="presParOf" srcId="{AA711882-C2C0-4853-BB2C-915790086491}" destId="{E2592B6F-34B5-41BA-ACC4-358539529ECD}" srcOrd="0" destOrd="0" presId="urn:microsoft.com/office/officeart/2005/8/layout/hierarchy6"/>
    <dgm:cxn modelId="{631C3D84-1F06-4E6E-9273-2F07F9799DCC}" type="presParOf" srcId="{AA711882-C2C0-4853-BB2C-915790086491}" destId="{5BC8A867-265D-483E-AD9A-DAABBDF631EE}" srcOrd="1" destOrd="0" presId="urn:microsoft.com/office/officeart/2005/8/layout/hierarchy6"/>
    <dgm:cxn modelId="{D3AC78B4-8FCE-4E8C-B954-A8E949ED81DA}" type="presParOf" srcId="{5BC8A867-265D-483E-AD9A-DAABBDF631EE}" destId="{0036707C-54C4-41CD-8144-B45B1D9A6637}" srcOrd="0" destOrd="0" presId="urn:microsoft.com/office/officeart/2005/8/layout/hierarchy6"/>
    <dgm:cxn modelId="{C367260D-5EF5-4090-B2DF-EC05D27D4A05}" type="presParOf" srcId="{5BC8A867-265D-483E-AD9A-DAABBDF631EE}" destId="{F5562CD3-CA24-46A7-A77B-FE021A38E9C4}" srcOrd="1" destOrd="0" presId="urn:microsoft.com/office/officeart/2005/8/layout/hierarchy6"/>
    <dgm:cxn modelId="{F1E38C7E-C53A-43F8-A34B-E38642F08FFC}" type="presParOf" srcId="{AA711882-C2C0-4853-BB2C-915790086491}" destId="{58CB5691-5974-4E98-9C07-9F2096C8BD3B}" srcOrd="2" destOrd="0" presId="urn:microsoft.com/office/officeart/2005/8/layout/hierarchy6"/>
    <dgm:cxn modelId="{5F0DA268-884B-4143-9B26-82FFAB32E3BB}" type="presParOf" srcId="{AA711882-C2C0-4853-BB2C-915790086491}" destId="{E83F3F32-601B-43B1-90ED-B7153FFA6229}" srcOrd="3" destOrd="0" presId="urn:microsoft.com/office/officeart/2005/8/layout/hierarchy6"/>
    <dgm:cxn modelId="{61E94738-2364-44D1-B1A7-8225DA1E51DB}" type="presParOf" srcId="{E83F3F32-601B-43B1-90ED-B7153FFA6229}" destId="{E8CC3724-D9C4-433A-8122-B46D0E7A0B1D}" srcOrd="0" destOrd="0" presId="urn:microsoft.com/office/officeart/2005/8/layout/hierarchy6"/>
    <dgm:cxn modelId="{08F4006D-DD90-4232-AC47-4D6404F43B1F}" type="presParOf" srcId="{E83F3F32-601B-43B1-90ED-B7153FFA6229}" destId="{4E51C1CC-E77D-4F27-9049-2DF7652ACE12}" srcOrd="1" destOrd="0" presId="urn:microsoft.com/office/officeart/2005/8/layout/hierarchy6"/>
    <dgm:cxn modelId="{B9C5440B-DFFF-4C79-A6E1-D71C3EFB4ED3}" type="presParOf" srcId="{AA711882-C2C0-4853-BB2C-915790086491}" destId="{69C08969-0C3B-48C6-ABF1-DEA32AE9A217}" srcOrd="4" destOrd="0" presId="urn:microsoft.com/office/officeart/2005/8/layout/hierarchy6"/>
    <dgm:cxn modelId="{5B2A98D1-16FB-4319-BE6A-EFF2A00CE52B}" type="presParOf" srcId="{AA711882-C2C0-4853-BB2C-915790086491}" destId="{14DF9027-0EC6-4476-81A8-0FC25179EB20}" srcOrd="5" destOrd="0" presId="urn:microsoft.com/office/officeart/2005/8/layout/hierarchy6"/>
    <dgm:cxn modelId="{BF05EA21-490A-4CBA-AC98-481557070458}" type="presParOf" srcId="{14DF9027-0EC6-4476-81A8-0FC25179EB20}" destId="{187B58C1-3568-4D78-9D2C-8442E4F94572}" srcOrd="0" destOrd="0" presId="urn:microsoft.com/office/officeart/2005/8/layout/hierarchy6"/>
    <dgm:cxn modelId="{994A89E9-CC4E-4404-8566-F4DEC7E49FC2}" type="presParOf" srcId="{14DF9027-0EC6-4476-81A8-0FC25179EB20}" destId="{03598AEC-BB89-46FC-A017-BEEEE4486A7F}" srcOrd="1" destOrd="0" presId="urn:microsoft.com/office/officeart/2005/8/layout/hierarchy6"/>
    <dgm:cxn modelId="{DDE10FC9-FBBB-4DB2-9125-CFF58CFF0833}" type="presParOf" srcId="{AA711882-C2C0-4853-BB2C-915790086491}" destId="{C0B146FE-D9A2-4F0D-9CDD-CB5F25E7D687}" srcOrd="6" destOrd="0" presId="urn:microsoft.com/office/officeart/2005/8/layout/hierarchy6"/>
    <dgm:cxn modelId="{348A39CF-7FA1-4775-B534-7EC6CD747C50}" type="presParOf" srcId="{AA711882-C2C0-4853-BB2C-915790086491}" destId="{49B973DE-FFF4-4C83-97AA-53213DBCEE85}" srcOrd="7" destOrd="0" presId="urn:microsoft.com/office/officeart/2005/8/layout/hierarchy6"/>
    <dgm:cxn modelId="{02591649-AE45-4F31-8A34-1B69F8D06248}" type="presParOf" srcId="{49B973DE-FFF4-4C83-97AA-53213DBCEE85}" destId="{E92858CF-328D-438D-8C12-EB828DD4F5DE}" srcOrd="0" destOrd="0" presId="urn:microsoft.com/office/officeart/2005/8/layout/hierarchy6"/>
    <dgm:cxn modelId="{EB95EC22-4885-45A9-962A-258218495583}" type="presParOf" srcId="{49B973DE-FFF4-4C83-97AA-53213DBCEE85}" destId="{D97C73CB-62BE-426E-BCB2-F35889488372}" srcOrd="1" destOrd="0" presId="urn:microsoft.com/office/officeart/2005/8/layout/hierarchy6"/>
    <dgm:cxn modelId="{0D19E28A-7F92-4BE1-B3ED-74488C51033B}" type="presParOf" srcId="{AA711882-C2C0-4853-BB2C-915790086491}" destId="{D49044AF-BEB4-4925-9CB5-51E3FB3C1538}" srcOrd="8" destOrd="0" presId="urn:microsoft.com/office/officeart/2005/8/layout/hierarchy6"/>
    <dgm:cxn modelId="{C52D1F0D-F50D-43D5-9A5C-1254743FC469}" type="presParOf" srcId="{AA711882-C2C0-4853-BB2C-915790086491}" destId="{98F43125-B665-4B19-9540-9DC8E5CDD679}" srcOrd="9" destOrd="0" presId="urn:microsoft.com/office/officeart/2005/8/layout/hierarchy6"/>
    <dgm:cxn modelId="{46BCD435-EB1F-4D69-8AC8-82F97CE64BD4}" type="presParOf" srcId="{98F43125-B665-4B19-9540-9DC8E5CDD679}" destId="{F3DEACD9-70F4-47E4-99BE-432E341FD92E}" srcOrd="0" destOrd="0" presId="urn:microsoft.com/office/officeart/2005/8/layout/hierarchy6"/>
    <dgm:cxn modelId="{9E40B370-D0BF-499C-93AF-CECB07B9C8A8}" type="presParOf" srcId="{98F43125-B665-4B19-9540-9DC8E5CDD679}" destId="{201A13F4-60E8-4EA4-87D6-2AAD82389BD1}" srcOrd="1" destOrd="0" presId="urn:microsoft.com/office/officeart/2005/8/layout/hierarchy6"/>
    <dgm:cxn modelId="{6D002144-B0D8-4B08-8CA3-CA883933C497}" type="presParOf" srcId="{3639B0E9-EBFA-4A07-9780-B01FF6AE130D}" destId="{F75211D0-1CFA-4165-ACF7-5C404C17C679}" srcOrd="2" destOrd="0" presId="urn:microsoft.com/office/officeart/2005/8/layout/hierarchy6"/>
    <dgm:cxn modelId="{5652C0F2-FD8C-4895-9477-3130FD5C2F29}" type="presParOf" srcId="{3639B0E9-EBFA-4A07-9780-B01FF6AE130D}" destId="{39CB9AA6-A581-40CC-8907-B92D4113363B}" srcOrd="3" destOrd="0" presId="urn:microsoft.com/office/officeart/2005/8/layout/hierarchy6"/>
    <dgm:cxn modelId="{10BDF9C7-2F68-4EE2-84C1-817731E6414A}" type="presParOf" srcId="{39CB9AA6-A581-40CC-8907-B92D4113363B}" destId="{4172952C-98CC-4676-B115-15EE6F92EA7C}" srcOrd="0" destOrd="0" presId="urn:microsoft.com/office/officeart/2005/8/layout/hierarchy6"/>
    <dgm:cxn modelId="{1113E224-7FE7-4129-89A2-2309AD9793B3}" type="presParOf" srcId="{39CB9AA6-A581-40CC-8907-B92D4113363B}" destId="{C87E43C6-33CE-4FF2-B205-5CE53E6D98A3}" srcOrd="1" destOrd="0" presId="urn:microsoft.com/office/officeart/2005/8/layout/hierarchy6"/>
    <dgm:cxn modelId="{C2FDEA5B-ACA1-4172-AF5D-68D60F001A17}" type="presParOf" srcId="{C87E43C6-33CE-4FF2-B205-5CE53E6D98A3}" destId="{CCF415C0-F0C4-4FA6-B3E3-C1F7D1B8B276}" srcOrd="0" destOrd="0" presId="urn:microsoft.com/office/officeart/2005/8/layout/hierarchy6"/>
    <dgm:cxn modelId="{1C95567D-6BCB-4BFC-9398-07F8648B0DD9}" type="presParOf" srcId="{C87E43C6-33CE-4FF2-B205-5CE53E6D98A3}" destId="{1ACDC9F9-A50F-4C20-8983-A5C266979ACE}" srcOrd="1" destOrd="0" presId="urn:microsoft.com/office/officeart/2005/8/layout/hierarchy6"/>
    <dgm:cxn modelId="{D45F78EC-E89F-4172-8C19-A523F61A026C}" type="presParOf" srcId="{1ACDC9F9-A50F-4C20-8983-A5C266979ACE}" destId="{CE28AFCB-1BFB-4149-B883-1C05A8B78ABB}" srcOrd="0" destOrd="0" presId="urn:microsoft.com/office/officeart/2005/8/layout/hierarchy6"/>
    <dgm:cxn modelId="{2290A8B9-125D-4E04-8E8B-B4AEB36FE2CE}" type="presParOf" srcId="{1ACDC9F9-A50F-4C20-8983-A5C266979ACE}" destId="{33753A5A-4D92-4B1E-96A4-B10E7F06ED42}" srcOrd="1" destOrd="0" presId="urn:microsoft.com/office/officeart/2005/8/layout/hierarchy6"/>
    <dgm:cxn modelId="{CA8C69C8-C3B9-40CB-964D-5885AA6495F0}" type="presParOf" srcId="{C87E43C6-33CE-4FF2-B205-5CE53E6D98A3}" destId="{4CF796D1-71CC-457A-8753-6EBFBEEDB152}" srcOrd="2" destOrd="0" presId="urn:microsoft.com/office/officeart/2005/8/layout/hierarchy6"/>
    <dgm:cxn modelId="{2C2B9EB8-222A-4870-A851-567DC7EDBC91}" type="presParOf" srcId="{C87E43C6-33CE-4FF2-B205-5CE53E6D98A3}" destId="{6D991124-B849-4447-AF11-F736D0273C2E}" srcOrd="3" destOrd="0" presId="urn:microsoft.com/office/officeart/2005/8/layout/hierarchy6"/>
    <dgm:cxn modelId="{4A7200BB-DDC7-487F-A3F7-C3365E9AFA4B}" type="presParOf" srcId="{6D991124-B849-4447-AF11-F736D0273C2E}" destId="{3B8AFA0D-7D7F-4756-9296-251F5DFB57B5}" srcOrd="0" destOrd="0" presId="urn:microsoft.com/office/officeart/2005/8/layout/hierarchy6"/>
    <dgm:cxn modelId="{0150E907-F323-49E0-A596-CF94DADF6396}" type="presParOf" srcId="{6D991124-B849-4447-AF11-F736D0273C2E}" destId="{69C90039-87D2-4719-8B4D-1B84651838FF}" srcOrd="1" destOrd="0" presId="urn:microsoft.com/office/officeart/2005/8/layout/hierarchy6"/>
    <dgm:cxn modelId="{BB36FC89-C749-47FB-A5EA-43EB676E751B}" type="presParOf" srcId="{3639B0E9-EBFA-4A07-9780-B01FF6AE130D}" destId="{637E2D45-1B37-4BFF-BFCA-F80EDBE35A93}" srcOrd="4" destOrd="0" presId="urn:microsoft.com/office/officeart/2005/8/layout/hierarchy6"/>
    <dgm:cxn modelId="{3493155A-7187-46A4-AD35-63B812D77D35}" type="presParOf" srcId="{3639B0E9-EBFA-4A07-9780-B01FF6AE130D}" destId="{FC55416A-065F-41B2-80C0-F9E0597CA53C}" srcOrd="5" destOrd="0" presId="urn:microsoft.com/office/officeart/2005/8/layout/hierarchy6"/>
    <dgm:cxn modelId="{3F19571A-8562-4A9B-9351-FF5CD410358C}" type="presParOf" srcId="{FC55416A-065F-41B2-80C0-F9E0597CA53C}" destId="{8EACD4A0-634E-46A8-9DEF-BB5A4A291BDB}" srcOrd="0" destOrd="0" presId="urn:microsoft.com/office/officeart/2005/8/layout/hierarchy6"/>
    <dgm:cxn modelId="{6913387D-F406-4FF1-BC78-578D218347EE}" type="presParOf" srcId="{FC55416A-065F-41B2-80C0-F9E0597CA53C}" destId="{B3D1B788-4B3B-4112-BDC2-EDCAE7789555}" srcOrd="1" destOrd="0" presId="urn:microsoft.com/office/officeart/2005/8/layout/hierarchy6"/>
    <dgm:cxn modelId="{B26F8EC0-5C90-475D-8A10-E7E9CCDE6622}" type="presParOf" srcId="{B3D1B788-4B3B-4112-BDC2-EDCAE7789555}" destId="{752C1DA8-634D-457E-A86F-C9B9B623D72A}" srcOrd="0" destOrd="0" presId="urn:microsoft.com/office/officeart/2005/8/layout/hierarchy6"/>
    <dgm:cxn modelId="{3878161F-292E-4709-9868-763776E08A4A}" type="presParOf" srcId="{B3D1B788-4B3B-4112-BDC2-EDCAE7789555}" destId="{15DB7988-6515-4DB5-9C41-686D49CA2125}" srcOrd="1" destOrd="0" presId="urn:microsoft.com/office/officeart/2005/8/layout/hierarchy6"/>
    <dgm:cxn modelId="{115C128E-7802-4BB2-B316-87E731F01C53}" type="presParOf" srcId="{15DB7988-6515-4DB5-9C41-686D49CA2125}" destId="{9BB05197-3E59-48F9-9F93-3609E66CC620}" srcOrd="0" destOrd="0" presId="urn:microsoft.com/office/officeart/2005/8/layout/hierarchy6"/>
    <dgm:cxn modelId="{51078020-767E-4234-9B9F-6430CF2604E9}" type="presParOf" srcId="{15DB7988-6515-4DB5-9C41-686D49CA2125}" destId="{8DE3C581-347A-46B1-AC1B-2C02ABAC04CF}" srcOrd="1" destOrd="0" presId="urn:microsoft.com/office/officeart/2005/8/layout/hierarchy6"/>
    <dgm:cxn modelId="{5AFE7E47-838E-4C43-A15F-91B4F73F4589}" type="presParOf" srcId="{B3D1B788-4B3B-4112-BDC2-EDCAE7789555}" destId="{DB1DC97D-6BAC-471F-A3D6-AB2037B43900}" srcOrd="2" destOrd="0" presId="urn:microsoft.com/office/officeart/2005/8/layout/hierarchy6"/>
    <dgm:cxn modelId="{936BB2B8-D230-404A-97D8-248F36DC64F5}" type="presParOf" srcId="{B3D1B788-4B3B-4112-BDC2-EDCAE7789555}" destId="{52D05858-A384-4534-A409-D4C341D34751}" srcOrd="3" destOrd="0" presId="urn:microsoft.com/office/officeart/2005/8/layout/hierarchy6"/>
    <dgm:cxn modelId="{8DDB5BD0-5F88-4B9B-8860-6F25FA88C69A}" type="presParOf" srcId="{52D05858-A384-4534-A409-D4C341D34751}" destId="{DE5E47F7-AF01-4EA6-8FD6-C270B168FFB6}" srcOrd="0" destOrd="0" presId="urn:microsoft.com/office/officeart/2005/8/layout/hierarchy6"/>
    <dgm:cxn modelId="{F2B47109-98E4-4C2F-915E-9C7A2386CEF5}" type="presParOf" srcId="{52D05858-A384-4534-A409-D4C341D34751}" destId="{E5E5F65A-F9C1-4202-AC8F-F671B3B1D972}" srcOrd="1" destOrd="0" presId="urn:microsoft.com/office/officeart/2005/8/layout/hierarchy6"/>
    <dgm:cxn modelId="{292BE026-7669-4EBD-9311-14560FD2667E}" type="presParOf" srcId="{3639B0E9-EBFA-4A07-9780-B01FF6AE130D}" destId="{95065BDD-2D10-4EFD-A56D-766D9A90269C}" srcOrd="6" destOrd="0" presId="urn:microsoft.com/office/officeart/2005/8/layout/hierarchy6"/>
    <dgm:cxn modelId="{0892CF8B-6F02-43C7-B929-C13341C4EBB0}" type="presParOf" srcId="{3639B0E9-EBFA-4A07-9780-B01FF6AE130D}" destId="{66835D36-12D0-4EFD-A8FE-117AF66DD3B5}" srcOrd="7" destOrd="0" presId="urn:microsoft.com/office/officeart/2005/8/layout/hierarchy6"/>
    <dgm:cxn modelId="{014A0568-3795-45DB-B565-D0835E7F6CA4}" type="presParOf" srcId="{66835D36-12D0-4EFD-A8FE-117AF66DD3B5}" destId="{C8891512-938D-4849-8D36-FCF8434189E9}" srcOrd="0" destOrd="0" presId="urn:microsoft.com/office/officeart/2005/8/layout/hierarchy6"/>
    <dgm:cxn modelId="{77058C8F-BCB1-4A67-A828-86ABB0777623}" type="presParOf" srcId="{66835D36-12D0-4EFD-A8FE-117AF66DD3B5}" destId="{94702B96-82EE-4B18-81A5-3F9BF16F8510}" srcOrd="1" destOrd="0" presId="urn:microsoft.com/office/officeart/2005/8/layout/hierarchy6"/>
    <dgm:cxn modelId="{257EE3B3-7C60-43AC-A8D4-8892EB84A812}" type="presParOf" srcId="{94702B96-82EE-4B18-81A5-3F9BF16F8510}" destId="{5BE11ACC-5775-4FC3-B88B-CE373E031D00}" srcOrd="0" destOrd="0" presId="urn:microsoft.com/office/officeart/2005/8/layout/hierarchy6"/>
    <dgm:cxn modelId="{825C07B3-4CAD-49E2-A47B-AC216C58BE91}" type="presParOf" srcId="{94702B96-82EE-4B18-81A5-3F9BF16F8510}" destId="{CC320317-5623-432B-BEDF-210D44DB86D8}" srcOrd="1" destOrd="0" presId="urn:microsoft.com/office/officeart/2005/8/layout/hierarchy6"/>
    <dgm:cxn modelId="{93A05944-9448-4150-9C3C-907A161D7BCB}" type="presParOf" srcId="{CC320317-5623-432B-BEDF-210D44DB86D8}" destId="{D990A801-1842-4570-8027-F4AEA48647F6}" srcOrd="0" destOrd="0" presId="urn:microsoft.com/office/officeart/2005/8/layout/hierarchy6"/>
    <dgm:cxn modelId="{3820B023-BFF4-475E-8D16-4088AAB2D02C}" type="presParOf" srcId="{CC320317-5623-432B-BEDF-210D44DB86D8}" destId="{627E5ECA-89EC-4172-82C4-24FCE4712C5E}" srcOrd="1" destOrd="0" presId="urn:microsoft.com/office/officeart/2005/8/layout/hierarchy6"/>
    <dgm:cxn modelId="{4EBD55EE-50C6-47BB-A4A7-F0D043660E85}" type="presParOf" srcId="{94702B96-82EE-4B18-81A5-3F9BF16F8510}" destId="{E44AFCE5-E7D4-44BF-ABE2-058A27D5EBDF}" srcOrd="2" destOrd="0" presId="urn:microsoft.com/office/officeart/2005/8/layout/hierarchy6"/>
    <dgm:cxn modelId="{E977ABBE-0FEA-48FE-AB3A-3934F844CBA0}" type="presParOf" srcId="{94702B96-82EE-4B18-81A5-3F9BF16F8510}" destId="{491B2427-130E-40DA-A3D8-37BDE12CD775}" srcOrd="3" destOrd="0" presId="urn:microsoft.com/office/officeart/2005/8/layout/hierarchy6"/>
    <dgm:cxn modelId="{886FD2EC-5229-4B9C-A707-07FAC3C567B8}" type="presParOf" srcId="{491B2427-130E-40DA-A3D8-37BDE12CD775}" destId="{BCD66886-B4AE-448C-9101-D4EE0BAB66A9}" srcOrd="0" destOrd="0" presId="urn:microsoft.com/office/officeart/2005/8/layout/hierarchy6"/>
    <dgm:cxn modelId="{391E9771-F8A4-4AA8-86CE-E80B0E9C77AC}" type="presParOf" srcId="{491B2427-130E-40DA-A3D8-37BDE12CD775}" destId="{793A1C30-1AC0-46D8-AAD2-41272F3DE2A5}" srcOrd="1" destOrd="0" presId="urn:microsoft.com/office/officeart/2005/8/layout/hierarchy6"/>
    <dgm:cxn modelId="{5E03A7E1-D3F4-4D0A-9FA4-9CF30494438C}" type="presParOf" srcId="{94702B96-82EE-4B18-81A5-3F9BF16F8510}" destId="{077CC0D9-F709-4E5E-91D4-301FDC393F43}" srcOrd="4" destOrd="0" presId="urn:microsoft.com/office/officeart/2005/8/layout/hierarchy6"/>
    <dgm:cxn modelId="{060CFC35-195E-4A4A-8D1C-57C3FF8F896F}" type="presParOf" srcId="{94702B96-82EE-4B18-81A5-3F9BF16F8510}" destId="{3DD78498-7878-42CD-9F2D-C9671B68D69D}" srcOrd="5" destOrd="0" presId="urn:microsoft.com/office/officeart/2005/8/layout/hierarchy6"/>
    <dgm:cxn modelId="{7328B4C6-B62A-4519-9796-00FCBF94C83E}" type="presParOf" srcId="{3DD78498-7878-42CD-9F2D-C9671B68D69D}" destId="{FCBD6F54-E41E-44B4-99FA-8B27F061A6FC}" srcOrd="0" destOrd="0" presId="urn:microsoft.com/office/officeart/2005/8/layout/hierarchy6"/>
    <dgm:cxn modelId="{F6CB03BA-D966-429B-8F50-B21640939A1A}" type="presParOf" srcId="{3DD78498-7878-42CD-9F2D-C9671B68D69D}" destId="{26BE8BAB-0666-4DCB-BA80-36D86C2395A0}" srcOrd="1" destOrd="0" presId="urn:microsoft.com/office/officeart/2005/8/layout/hierarchy6"/>
    <dgm:cxn modelId="{80276E13-38F3-4BDF-983B-7169C4AF1D05}" type="presParOf" srcId="{94702B96-82EE-4B18-81A5-3F9BF16F8510}" destId="{1DFF0FA7-8B34-4176-8A95-8F3CF4CA87A8}" srcOrd="6" destOrd="0" presId="urn:microsoft.com/office/officeart/2005/8/layout/hierarchy6"/>
    <dgm:cxn modelId="{CC2C027F-D0F7-414C-8E51-78FF368B65D9}" type="presParOf" srcId="{94702B96-82EE-4B18-81A5-3F9BF16F8510}" destId="{7EED1CDE-C75E-4E68-8864-9A863FE3E810}" srcOrd="7" destOrd="0" presId="urn:microsoft.com/office/officeart/2005/8/layout/hierarchy6"/>
    <dgm:cxn modelId="{54723A3F-A5C3-4B4D-AE92-EA4CFD5C5514}" type="presParOf" srcId="{7EED1CDE-C75E-4E68-8864-9A863FE3E810}" destId="{7EF4152B-E7BF-4585-9AF3-88A37A5B4D33}" srcOrd="0" destOrd="0" presId="urn:microsoft.com/office/officeart/2005/8/layout/hierarchy6"/>
    <dgm:cxn modelId="{E15462DF-2D85-443C-A26B-2E8D547C5A56}" type="presParOf" srcId="{7EED1CDE-C75E-4E68-8864-9A863FE3E810}" destId="{FA65C405-4D1A-42DC-8B45-9A9DE3BF6729}" srcOrd="1" destOrd="0" presId="urn:microsoft.com/office/officeart/2005/8/layout/hierarchy6"/>
    <dgm:cxn modelId="{E36607F6-4408-48BB-BD7F-5A8450E9AA34}" type="presParOf" srcId="{CEBEBEE6-5AF2-4079-82EC-C741A33ADC27}" destId="{1B6713F4-62C7-4525-B8F2-68325A969ECC}" srcOrd="2" destOrd="0" presId="urn:microsoft.com/office/officeart/2005/8/layout/hierarchy6"/>
    <dgm:cxn modelId="{CD5AA827-3E05-411F-BC0B-C8980810B727}" type="presParOf" srcId="{CEBEBEE6-5AF2-4079-82EC-C741A33ADC27}" destId="{8AF94076-5AB6-416B-85AF-477763B39331}" srcOrd="3" destOrd="0" presId="urn:microsoft.com/office/officeart/2005/8/layout/hierarchy6"/>
    <dgm:cxn modelId="{367DA2E6-3EFC-40F4-B0E6-83D6B02730D6}" type="presParOf" srcId="{8AF94076-5AB6-416B-85AF-477763B39331}" destId="{97030C8D-F1F9-4DF2-B1F9-4133E06E2C88}" srcOrd="0" destOrd="0" presId="urn:microsoft.com/office/officeart/2005/8/layout/hierarchy6"/>
    <dgm:cxn modelId="{D2159E89-F4E2-4EA8-B36F-21E544A96FEE}" type="presParOf" srcId="{8AF94076-5AB6-416B-85AF-477763B39331}" destId="{0AC3B077-197B-4037-8407-0D6B7582538C}" srcOrd="1" destOrd="0" presId="urn:microsoft.com/office/officeart/2005/8/layout/hierarchy6"/>
    <dgm:cxn modelId="{06D94C9E-8093-4ED0-8C45-10B13C3A4F4D}" type="presParOf" srcId="{E93DC11F-B547-4A5B-B73F-4ED477314535}" destId="{CEE6DC37-F2F0-4630-ABFA-D7746793B83F}"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135F89-C402-47B4-AF0B-E2E13317E259}">
      <dsp:nvSpPr>
        <dsp:cNvPr id="0" name=""/>
        <dsp:cNvSpPr/>
      </dsp:nvSpPr>
      <dsp:spPr>
        <a:xfrm>
          <a:off x="4350049" y="1404525"/>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a:t>Kuram</a:t>
          </a:r>
        </a:p>
      </dsp:txBody>
      <dsp:txXfrm>
        <a:off x="4359719" y="1414195"/>
        <a:ext cx="475922" cy="310835"/>
      </dsp:txXfrm>
    </dsp:sp>
    <dsp:sp modelId="{A8A736AC-4734-4D6C-824F-AEB9A585ED5E}">
      <dsp:nvSpPr>
        <dsp:cNvPr id="0" name=""/>
        <dsp:cNvSpPr/>
      </dsp:nvSpPr>
      <dsp:spPr>
        <a:xfrm>
          <a:off x="4275760" y="1734701"/>
          <a:ext cx="321920" cy="132070"/>
        </a:xfrm>
        <a:custGeom>
          <a:avLst/>
          <a:gdLst/>
          <a:ahLst/>
          <a:cxnLst/>
          <a:rect l="0" t="0" r="0" b="0"/>
          <a:pathLst>
            <a:path>
              <a:moveTo>
                <a:pt x="321920" y="0"/>
              </a:moveTo>
              <a:lnTo>
                <a:pt x="321920" y="66035"/>
              </a:lnTo>
              <a:lnTo>
                <a:pt x="0" y="66035"/>
              </a:lnTo>
              <a:lnTo>
                <a:pt x="0" y="1320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9F56C2-B49D-4F80-B782-963BD2BBFB7D}">
      <dsp:nvSpPr>
        <dsp:cNvPr id="0" name=""/>
        <dsp:cNvSpPr/>
      </dsp:nvSpPr>
      <dsp:spPr>
        <a:xfrm>
          <a:off x="4028129" y="186677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Tema</a:t>
          </a:r>
          <a:endParaRPr lang="tr-TR" sz="900" kern="1200" dirty="0"/>
        </a:p>
      </dsp:txBody>
      <dsp:txXfrm>
        <a:off x="4037799" y="1876441"/>
        <a:ext cx="475922" cy="310835"/>
      </dsp:txXfrm>
    </dsp:sp>
    <dsp:sp modelId="{065621C1-CF25-4810-9A06-739EED24ADD3}">
      <dsp:nvSpPr>
        <dsp:cNvPr id="0" name=""/>
        <dsp:cNvSpPr/>
      </dsp:nvSpPr>
      <dsp:spPr>
        <a:xfrm>
          <a:off x="1539433" y="2196946"/>
          <a:ext cx="2736326" cy="132070"/>
        </a:xfrm>
        <a:custGeom>
          <a:avLst/>
          <a:gdLst/>
          <a:ahLst/>
          <a:cxnLst/>
          <a:rect l="0" t="0" r="0" b="0"/>
          <a:pathLst>
            <a:path>
              <a:moveTo>
                <a:pt x="2736326" y="0"/>
              </a:moveTo>
              <a:lnTo>
                <a:pt x="2736326"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2FB95E-FC8B-42C2-8786-36B69830B139}">
      <dsp:nvSpPr>
        <dsp:cNvPr id="0" name=""/>
        <dsp:cNvSpPr/>
      </dsp:nvSpPr>
      <dsp:spPr>
        <a:xfrm>
          <a:off x="1291802" y="2329016"/>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kategori</a:t>
          </a:r>
          <a:endParaRPr lang="tr-TR" sz="900" kern="1200" dirty="0"/>
        </a:p>
      </dsp:txBody>
      <dsp:txXfrm>
        <a:off x="1301472" y="2338686"/>
        <a:ext cx="475922" cy="310835"/>
      </dsp:txXfrm>
    </dsp:sp>
    <dsp:sp modelId="{E2592B6F-34B5-41BA-ACC4-358539529ECD}">
      <dsp:nvSpPr>
        <dsp:cNvPr id="0" name=""/>
        <dsp:cNvSpPr/>
      </dsp:nvSpPr>
      <dsp:spPr>
        <a:xfrm>
          <a:off x="251750" y="2659191"/>
          <a:ext cx="1287683" cy="132070"/>
        </a:xfrm>
        <a:custGeom>
          <a:avLst/>
          <a:gdLst/>
          <a:ahLst/>
          <a:cxnLst/>
          <a:rect l="0" t="0" r="0" b="0"/>
          <a:pathLst>
            <a:path>
              <a:moveTo>
                <a:pt x="1287683" y="0"/>
              </a:moveTo>
              <a:lnTo>
                <a:pt x="1287683"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36707C-54C4-41CD-8144-B45B1D9A6637}">
      <dsp:nvSpPr>
        <dsp:cNvPr id="0" name=""/>
        <dsp:cNvSpPr/>
      </dsp:nvSpPr>
      <dsp:spPr>
        <a:xfrm>
          <a:off x="4118"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13788" y="2800931"/>
        <a:ext cx="475922" cy="310835"/>
      </dsp:txXfrm>
    </dsp:sp>
    <dsp:sp modelId="{58CB5691-5974-4E98-9C07-9F2096C8BD3B}">
      <dsp:nvSpPr>
        <dsp:cNvPr id="0" name=""/>
        <dsp:cNvSpPr/>
      </dsp:nvSpPr>
      <dsp:spPr>
        <a:xfrm>
          <a:off x="895591" y="2659191"/>
          <a:ext cx="643841" cy="132070"/>
        </a:xfrm>
        <a:custGeom>
          <a:avLst/>
          <a:gdLst/>
          <a:ahLst/>
          <a:cxnLst/>
          <a:rect l="0" t="0" r="0" b="0"/>
          <a:pathLst>
            <a:path>
              <a:moveTo>
                <a:pt x="643841" y="0"/>
              </a:moveTo>
              <a:lnTo>
                <a:pt x="643841"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CC3724-D9C4-433A-8122-B46D0E7A0B1D}">
      <dsp:nvSpPr>
        <dsp:cNvPr id="0" name=""/>
        <dsp:cNvSpPr/>
      </dsp:nvSpPr>
      <dsp:spPr>
        <a:xfrm>
          <a:off x="647960"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657630" y="2800931"/>
        <a:ext cx="475922" cy="310835"/>
      </dsp:txXfrm>
    </dsp:sp>
    <dsp:sp modelId="{69C08969-0C3B-48C6-ABF1-DEA32AE9A217}">
      <dsp:nvSpPr>
        <dsp:cNvPr id="0" name=""/>
        <dsp:cNvSpPr/>
      </dsp:nvSpPr>
      <dsp:spPr>
        <a:xfrm>
          <a:off x="1493713" y="2659191"/>
          <a:ext cx="91440" cy="132070"/>
        </a:xfrm>
        <a:custGeom>
          <a:avLst/>
          <a:gdLst/>
          <a:ahLst/>
          <a:cxnLst/>
          <a:rect l="0" t="0" r="0" b="0"/>
          <a:pathLst>
            <a:path>
              <a:moveTo>
                <a:pt x="45720" y="0"/>
              </a:moveTo>
              <a:lnTo>
                <a:pt x="4572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7B58C1-3568-4D78-9D2C-8442E4F94572}">
      <dsp:nvSpPr>
        <dsp:cNvPr id="0" name=""/>
        <dsp:cNvSpPr/>
      </dsp:nvSpPr>
      <dsp:spPr>
        <a:xfrm>
          <a:off x="1291802"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1301472" y="2800931"/>
        <a:ext cx="475922" cy="310835"/>
      </dsp:txXfrm>
    </dsp:sp>
    <dsp:sp modelId="{C0B146FE-D9A2-4F0D-9CDD-CB5F25E7D687}">
      <dsp:nvSpPr>
        <dsp:cNvPr id="0" name=""/>
        <dsp:cNvSpPr/>
      </dsp:nvSpPr>
      <dsp:spPr>
        <a:xfrm>
          <a:off x="1539433" y="2659191"/>
          <a:ext cx="643841" cy="132070"/>
        </a:xfrm>
        <a:custGeom>
          <a:avLst/>
          <a:gdLst/>
          <a:ahLst/>
          <a:cxnLst/>
          <a:rect l="0" t="0" r="0" b="0"/>
          <a:pathLst>
            <a:path>
              <a:moveTo>
                <a:pt x="0" y="0"/>
              </a:moveTo>
              <a:lnTo>
                <a:pt x="0" y="66035"/>
              </a:lnTo>
              <a:lnTo>
                <a:pt x="643841" y="66035"/>
              </a:lnTo>
              <a:lnTo>
                <a:pt x="643841"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92858CF-328D-438D-8C12-EB828DD4F5DE}">
      <dsp:nvSpPr>
        <dsp:cNvPr id="0" name=""/>
        <dsp:cNvSpPr/>
      </dsp:nvSpPr>
      <dsp:spPr>
        <a:xfrm>
          <a:off x="1935643"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1945313" y="2800931"/>
        <a:ext cx="475922" cy="310835"/>
      </dsp:txXfrm>
    </dsp:sp>
    <dsp:sp modelId="{D49044AF-BEB4-4925-9CB5-51E3FB3C1538}">
      <dsp:nvSpPr>
        <dsp:cNvPr id="0" name=""/>
        <dsp:cNvSpPr/>
      </dsp:nvSpPr>
      <dsp:spPr>
        <a:xfrm>
          <a:off x="1539433" y="2659191"/>
          <a:ext cx="1287683" cy="132070"/>
        </a:xfrm>
        <a:custGeom>
          <a:avLst/>
          <a:gdLst/>
          <a:ahLst/>
          <a:cxnLst/>
          <a:rect l="0" t="0" r="0" b="0"/>
          <a:pathLst>
            <a:path>
              <a:moveTo>
                <a:pt x="0" y="0"/>
              </a:moveTo>
              <a:lnTo>
                <a:pt x="0" y="66035"/>
              </a:lnTo>
              <a:lnTo>
                <a:pt x="1287683" y="66035"/>
              </a:lnTo>
              <a:lnTo>
                <a:pt x="1287683"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DEACD9-70F4-47E4-99BE-432E341FD92E}">
      <dsp:nvSpPr>
        <dsp:cNvPr id="0" name=""/>
        <dsp:cNvSpPr/>
      </dsp:nvSpPr>
      <dsp:spPr>
        <a:xfrm>
          <a:off x="2579485"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2589155" y="2800931"/>
        <a:ext cx="475922" cy="310835"/>
      </dsp:txXfrm>
    </dsp:sp>
    <dsp:sp modelId="{F75211D0-1CFA-4165-ACF7-5C404C17C679}">
      <dsp:nvSpPr>
        <dsp:cNvPr id="0" name=""/>
        <dsp:cNvSpPr/>
      </dsp:nvSpPr>
      <dsp:spPr>
        <a:xfrm>
          <a:off x="3792879" y="2196946"/>
          <a:ext cx="482881" cy="132070"/>
        </a:xfrm>
        <a:custGeom>
          <a:avLst/>
          <a:gdLst/>
          <a:ahLst/>
          <a:cxnLst/>
          <a:rect l="0" t="0" r="0" b="0"/>
          <a:pathLst>
            <a:path>
              <a:moveTo>
                <a:pt x="482881" y="0"/>
              </a:moveTo>
              <a:lnTo>
                <a:pt x="482881"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72952C-98CC-4676-B115-15EE6F92EA7C}">
      <dsp:nvSpPr>
        <dsp:cNvPr id="0" name=""/>
        <dsp:cNvSpPr/>
      </dsp:nvSpPr>
      <dsp:spPr>
        <a:xfrm>
          <a:off x="3545247" y="2329016"/>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kategori</a:t>
          </a:r>
          <a:endParaRPr lang="tr-TR" sz="900" kern="1200" dirty="0"/>
        </a:p>
      </dsp:txBody>
      <dsp:txXfrm>
        <a:off x="3554917" y="2338686"/>
        <a:ext cx="475922" cy="310835"/>
      </dsp:txXfrm>
    </dsp:sp>
    <dsp:sp modelId="{CCF415C0-F0C4-4FA6-B3E3-C1F7D1B8B276}">
      <dsp:nvSpPr>
        <dsp:cNvPr id="0" name=""/>
        <dsp:cNvSpPr/>
      </dsp:nvSpPr>
      <dsp:spPr>
        <a:xfrm>
          <a:off x="3470958" y="2659191"/>
          <a:ext cx="321920" cy="132070"/>
        </a:xfrm>
        <a:custGeom>
          <a:avLst/>
          <a:gdLst/>
          <a:ahLst/>
          <a:cxnLst/>
          <a:rect l="0" t="0" r="0" b="0"/>
          <a:pathLst>
            <a:path>
              <a:moveTo>
                <a:pt x="321920" y="0"/>
              </a:moveTo>
              <a:lnTo>
                <a:pt x="321920"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28AFCB-1BFB-4149-B883-1C05A8B78ABB}">
      <dsp:nvSpPr>
        <dsp:cNvPr id="0" name=""/>
        <dsp:cNvSpPr/>
      </dsp:nvSpPr>
      <dsp:spPr>
        <a:xfrm>
          <a:off x="3223326"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3232996" y="2800931"/>
        <a:ext cx="475922" cy="310835"/>
      </dsp:txXfrm>
    </dsp:sp>
    <dsp:sp modelId="{4CF796D1-71CC-457A-8753-6EBFBEEDB152}">
      <dsp:nvSpPr>
        <dsp:cNvPr id="0" name=""/>
        <dsp:cNvSpPr/>
      </dsp:nvSpPr>
      <dsp:spPr>
        <a:xfrm>
          <a:off x="3792879" y="2659191"/>
          <a:ext cx="321920" cy="132070"/>
        </a:xfrm>
        <a:custGeom>
          <a:avLst/>
          <a:gdLst/>
          <a:ahLst/>
          <a:cxnLst/>
          <a:rect l="0" t="0" r="0" b="0"/>
          <a:pathLst>
            <a:path>
              <a:moveTo>
                <a:pt x="0" y="0"/>
              </a:moveTo>
              <a:lnTo>
                <a:pt x="0" y="66035"/>
              </a:lnTo>
              <a:lnTo>
                <a:pt x="321920" y="66035"/>
              </a:lnTo>
              <a:lnTo>
                <a:pt x="32192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8AFA0D-7D7F-4756-9296-251F5DFB57B5}">
      <dsp:nvSpPr>
        <dsp:cNvPr id="0" name=""/>
        <dsp:cNvSpPr/>
      </dsp:nvSpPr>
      <dsp:spPr>
        <a:xfrm>
          <a:off x="3867168"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3876838" y="2800931"/>
        <a:ext cx="475922" cy="310835"/>
      </dsp:txXfrm>
    </dsp:sp>
    <dsp:sp modelId="{637E2D45-1B37-4BFF-BFCA-F80EDBE35A93}">
      <dsp:nvSpPr>
        <dsp:cNvPr id="0" name=""/>
        <dsp:cNvSpPr/>
      </dsp:nvSpPr>
      <dsp:spPr>
        <a:xfrm>
          <a:off x="4275760" y="2196946"/>
          <a:ext cx="804802" cy="132070"/>
        </a:xfrm>
        <a:custGeom>
          <a:avLst/>
          <a:gdLst/>
          <a:ahLst/>
          <a:cxnLst/>
          <a:rect l="0" t="0" r="0" b="0"/>
          <a:pathLst>
            <a:path>
              <a:moveTo>
                <a:pt x="0" y="0"/>
              </a:moveTo>
              <a:lnTo>
                <a:pt x="0" y="66035"/>
              </a:lnTo>
              <a:lnTo>
                <a:pt x="804802" y="66035"/>
              </a:lnTo>
              <a:lnTo>
                <a:pt x="804802"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ACD4A0-634E-46A8-9DEF-BB5A4A291BDB}">
      <dsp:nvSpPr>
        <dsp:cNvPr id="0" name=""/>
        <dsp:cNvSpPr/>
      </dsp:nvSpPr>
      <dsp:spPr>
        <a:xfrm>
          <a:off x="4832931" y="2329016"/>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kategori</a:t>
          </a:r>
          <a:endParaRPr lang="tr-TR" sz="900" kern="1200" dirty="0"/>
        </a:p>
      </dsp:txBody>
      <dsp:txXfrm>
        <a:off x="4842601" y="2338686"/>
        <a:ext cx="475922" cy="310835"/>
      </dsp:txXfrm>
    </dsp:sp>
    <dsp:sp modelId="{752C1DA8-634D-457E-A86F-C9B9B623D72A}">
      <dsp:nvSpPr>
        <dsp:cNvPr id="0" name=""/>
        <dsp:cNvSpPr/>
      </dsp:nvSpPr>
      <dsp:spPr>
        <a:xfrm>
          <a:off x="4758641" y="2659191"/>
          <a:ext cx="321920" cy="132070"/>
        </a:xfrm>
        <a:custGeom>
          <a:avLst/>
          <a:gdLst/>
          <a:ahLst/>
          <a:cxnLst/>
          <a:rect l="0" t="0" r="0" b="0"/>
          <a:pathLst>
            <a:path>
              <a:moveTo>
                <a:pt x="321920" y="0"/>
              </a:moveTo>
              <a:lnTo>
                <a:pt x="321920"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B05197-3E59-48F9-9F93-3609E66CC620}">
      <dsp:nvSpPr>
        <dsp:cNvPr id="0" name=""/>
        <dsp:cNvSpPr/>
      </dsp:nvSpPr>
      <dsp:spPr>
        <a:xfrm>
          <a:off x="4511010"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4520680" y="2800931"/>
        <a:ext cx="475922" cy="310835"/>
      </dsp:txXfrm>
    </dsp:sp>
    <dsp:sp modelId="{DB1DC97D-6BAC-471F-A3D6-AB2037B43900}">
      <dsp:nvSpPr>
        <dsp:cNvPr id="0" name=""/>
        <dsp:cNvSpPr/>
      </dsp:nvSpPr>
      <dsp:spPr>
        <a:xfrm>
          <a:off x="5080562" y="2659191"/>
          <a:ext cx="321920" cy="132070"/>
        </a:xfrm>
        <a:custGeom>
          <a:avLst/>
          <a:gdLst/>
          <a:ahLst/>
          <a:cxnLst/>
          <a:rect l="0" t="0" r="0" b="0"/>
          <a:pathLst>
            <a:path>
              <a:moveTo>
                <a:pt x="0" y="0"/>
              </a:moveTo>
              <a:lnTo>
                <a:pt x="0" y="66035"/>
              </a:lnTo>
              <a:lnTo>
                <a:pt x="321920" y="66035"/>
              </a:lnTo>
              <a:lnTo>
                <a:pt x="32192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5E47F7-AF01-4EA6-8FD6-C270B168FFB6}">
      <dsp:nvSpPr>
        <dsp:cNvPr id="0" name=""/>
        <dsp:cNvSpPr/>
      </dsp:nvSpPr>
      <dsp:spPr>
        <a:xfrm>
          <a:off x="5154851"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5164521" y="2800931"/>
        <a:ext cx="475922" cy="310835"/>
      </dsp:txXfrm>
    </dsp:sp>
    <dsp:sp modelId="{95065BDD-2D10-4EFD-A56D-766D9A90269C}">
      <dsp:nvSpPr>
        <dsp:cNvPr id="0" name=""/>
        <dsp:cNvSpPr/>
      </dsp:nvSpPr>
      <dsp:spPr>
        <a:xfrm>
          <a:off x="4275760" y="2196946"/>
          <a:ext cx="2736326" cy="132070"/>
        </a:xfrm>
        <a:custGeom>
          <a:avLst/>
          <a:gdLst/>
          <a:ahLst/>
          <a:cxnLst/>
          <a:rect l="0" t="0" r="0" b="0"/>
          <a:pathLst>
            <a:path>
              <a:moveTo>
                <a:pt x="0" y="0"/>
              </a:moveTo>
              <a:lnTo>
                <a:pt x="0" y="66035"/>
              </a:lnTo>
              <a:lnTo>
                <a:pt x="2736326" y="66035"/>
              </a:lnTo>
              <a:lnTo>
                <a:pt x="2736326"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891512-938D-4849-8D36-FCF8434189E9}">
      <dsp:nvSpPr>
        <dsp:cNvPr id="0" name=""/>
        <dsp:cNvSpPr/>
      </dsp:nvSpPr>
      <dsp:spPr>
        <a:xfrm>
          <a:off x="6764455" y="2329016"/>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kategori</a:t>
          </a:r>
          <a:endParaRPr lang="tr-TR" sz="900" kern="1200" dirty="0"/>
        </a:p>
      </dsp:txBody>
      <dsp:txXfrm>
        <a:off x="6774125" y="2338686"/>
        <a:ext cx="475922" cy="310835"/>
      </dsp:txXfrm>
    </dsp:sp>
    <dsp:sp modelId="{5BE11ACC-5775-4FC3-B88B-CE373E031D00}">
      <dsp:nvSpPr>
        <dsp:cNvPr id="0" name=""/>
        <dsp:cNvSpPr/>
      </dsp:nvSpPr>
      <dsp:spPr>
        <a:xfrm>
          <a:off x="6046324" y="2659191"/>
          <a:ext cx="965762" cy="132070"/>
        </a:xfrm>
        <a:custGeom>
          <a:avLst/>
          <a:gdLst/>
          <a:ahLst/>
          <a:cxnLst/>
          <a:rect l="0" t="0" r="0" b="0"/>
          <a:pathLst>
            <a:path>
              <a:moveTo>
                <a:pt x="965762" y="0"/>
              </a:moveTo>
              <a:lnTo>
                <a:pt x="965762"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90A801-1842-4570-8027-F4AEA48647F6}">
      <dsp:nvSpPr>
        <dsp:cNvPr id="0" name=""/>
        <dsp:cNvSpPr/>
      </dsp:nvSpPr>
      <dsp:spPr>
        <a:xfrm>
          <a:off x="5798693"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5808363" y="2800931"/>
        <a:ext cx="475922" cy="310835"/>
      </dsp:txXfrm>
    </dsp:sp>
    <dsp:sp modelId="{E44AFCE5-E7D4-44BF-ABE2-058A27D5EBDF}">
      <dsp:nvSpPr>
        <dsp:cNvPr id="0" name=""/>
        <dsp:cNvSpPr/>
      </dsp:nvSpPr>
      <dsp:spPr>
        <a:xfrm>
          <a:off x="6690166" y="2659191"/>
          <a:ext cx="321920" cy="132070"/>
        </a:xfrm>
        <a:custGeom>
          <a:avLst/>
          <a:gdLst/>
          <a:ahLst/>
          <a:cxnLst/>
          <a:rect l="0" t="0" r="0" b="0"/>
          <a:pathLst>
            <a:path>
              <a:moveTo>
                <a:pt x="321920" y="0"/>
              </a:moveTo>
              <a:lnTo>
                <a:pt x="321920" y="66035"/>
              </a:lnTo>
              <a:lnTo>
                <a:pt x="0" y="66035"/>
              </a:lnTo>
              <a:lnTo>
                <a:pt x="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D66886-B4AE-448C-9101-D4EE0BAB66A9}">
      <dsp:nvSpPr>
        <dsp:cNvPr id="0" name=""/>
        <dsp:cNvSpPr/>
      </dsp:nvSpPr>
      <dsp:spPr>
        <a:xfrm>
          <a:off x="6442535"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6452205" y="2800931"/>
        <a:ext cx="475922" cy="310835"/>
      </dsp:txXfrm>
    </dsp:sp>
    <dsp:sp modelId="{077CC0D9-F709-4E5E-91D4-301FDC393F43}">
      <dsp:nvSpPr>
        <dsp:cNvPr id="0" name=""/>
        <dsp:cNvSpPr/>
      </dsp:nvSpPr>
      <dsp:spPr>
        <a:xfrm>
          <a:off x="7012087" y="2659191"/>
          <a:ext cx="321920" cy="132070"/>
        </a:xfrm>
        <a:custGeom>
          <a:avLst/>
          <a:gdLst/>
          <a:ahLst/>
          <a:cxnLst/>
          <a:rect l="0" t="0" r="0" b="0"/>
          <a:pathLst>
            <a:path>
              <a:moveTo>
                <a:pt x="0" y="0"/>
              </a:moveTo>
              <a:lnTo>
                <a:pt x="0" y="66035"/>
              </a:lnTo>
              <a:lnTo>
                <a:pt x="321920" y="66035"/>
              </a:lnTo>
              <a:lnTo>
                <a:pt x="321920"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BD6F54-E41E-44B4-99FA-8B27F061A6FC}">
      <dsp:nvSpPr>
        <dsp:cNvPr id="0" name=""/>
        <dsp:cNvSpPr/>
      </dsp:nvSpPr>
      <dsp:spPr>
        <a:xfrm>
          <a:off x="7086376"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7096046" y="2800931"/>
        <a:ext cx="475922" cy="310835"/>
      </dsp:txXfrm>
    </dsp:sp>
    <dsp:sp modelId="{1DFF0FA7-8B34-4176-8A95-8F3CF4CA87A8}">
      <dsp:nvSpPr>
        <dsp:cNvPr id="0" name=""/>
        <dsp:cNvSpPr/>
      </dsp:nvSpPr>
      <dsp:spPr>
        <a:xfrm>
          <a:off x="7012087" y="2659191"/>
          <a:ext cx="965762" cy="132070"/>
        </a:xfrm>
        <a:custGeom>
          <a:avLst/>
          <a:gdLst/>
          <a:ahLst/>
          <a:cxnLst/>
          <a:rect l="0" t="0" r="0" b="0"/>
          <a:pathLst>
            <a:path>
              <a:moveTo>
                <a:pt x="0" y="0"/>
              </a:moveTo>
              <a:lnTo>
                <a:pt x="0" y="66035"/>
              </a:lnTo>
              <a:lnTo>
                <a:pt x="965762" y="66035"/>
              </a:lnTo>
              <a:lnTo>
                <a:pt x="965762" y="1320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F4152B-E7BF-4585-9AF3-88A37A5B4D33}">
      <dsp:nvSpPr>
        <dsp:cNvPr id="0" name=""/>
        <dsp:cNvSpPr/>
      </dsp:nvSpPr>
      <dsp:spPr>
        <a:xfrm>
          <a:off x="7730218" y="279126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kod</a:t>
          </a:r>
          <a:endParaRPr lang="tr-TR" sz="900" kern="1200" dirty="0"/>
        </a:p>
      </dsp:txBody>
      <dsp:txXfrm>
        <a:off x="7739888" y="2800931"/>
        <a:ext cx="475922" cy="310835"/>
      </dsp:txXfrm>
    </dsp:sp>
    <dsp:sp modelId="{1B6713F4-62C7-4525-B8F2-68325A969ECC}">
      <dsp:nvSpPr>
        <dsp:cNvPr id="0" name=""/>
        <dsp:cNvSpPr/>
      </dsp:nvSpPr>
      <dsp:spPr>
        <a:xfrm>
          <a:off x="4597681" y="1734701"/>
          <a:ext cx="321920" cy="132070"/>
        </a:xfrm>
        <a:custGeom>
          <a:avLst/>
          <a:gdLst/>
          <a:ahLst/>
          <a:cxnLst/>
          <a:rect l="0" t="0" r="0" b="0"/>
          <a:pathLst>
            <a:path>
              <a:moveTo>
                <a:pt x="0" y="0"/>
              </a:moveTo>
              <a:lnTo>
                <a:pt x="0" y="66035"/>
              </a:lnTo>
              <a:lnTo>
                <a:pt x="321920" y="66035"/>
              </a:lnTo>
              <a:lnTo>
                <a:pt x="321920" y="1320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7030C8D-F1F9-4DF2-B1F9-4133E06E2C88}">
      <dsp:nvSpPr>
        <dsp:cNvPr id="0" name=""/>
        <dsp:cNvSpPr/>
      </dsp:nvSpPr>
      <dsp:spPr>
        <a:xfrm>
          <a:off x="4671970" y="1866771"/>
          <a:ext cx="495262" cy="330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a:t>Tema</a:t>
          </a:r>
        </a:p>
      </dsp:txBody>
      <dsp:txXfrm>
        <a:off x="4681640" y="1876441"/>
        <a:ext cx="475922" cy="31083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B989CA-77DB-4491-955D-A1CDB46EDFDB}"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285003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B989CA-77DB-4491-955D-A1CDB46EDFDB}"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2031057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B989CA-77DB-4491-955D-A1CDB46EDFDB}"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342307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B989CA-77DB-4491-955D-A1CDB46EDFDB}"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1601365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B989CA-77DB-4491-955D-A1CDB46EDFDB}"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718096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B989CA-77DB-4491-955D-A1CDB46EDFDB}"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374990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B989CA-77DB-4491-955D-A1CDB46EDFDB}" type="datetimeFigureOut">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1851097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B989CA-77DB-4491-955D-A1CDB46EDFDB}" type="datetimeFigureOut">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88659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B989CA-77DB-4491-955D-A1CDB46EDFDB}" type="datetimeFigureOut">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3082124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B989CA-77DB-4491-955D-A1CDB46EDFDB}"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4007041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B989CA-77DB-4491-955D-A1CDB46EDFDB}"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3E3EB4-2AD7-4069-8D91-77949311C08E}" type="slidenum">
              <a:rPr lang="tr-TR" smtClean="0"/>
              <a:t>‹#›</a:t>
            </a:fld>
            <a:endParaRPr lang="tr-TR"/>
          </a:p>
        </p:txBody>
      </p:sp>
    </p:spTree>
    <p:extLst>
      <p:ext uri="{BB962C8B-B14F-4D97-AF65-F5344CB8AC3E}">
        <p14:creationId xmlns:p14="http://schemas.microsoft.com/office/powerpoint/2010/main" val="150184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B989CA-77DB-4491-955D-A1CDB46EDFDB}" type="datetimeFigureOut">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3E3EB4-2AD7-4069-8D91-77949311C08E}" type="slidenum">
              <a:rPr lang="tr-TR" smtClean="0"/>
              <a:t>‹#›</a:t>
            </a:fld>
            <a:endParaRPr lang="tr-TR"/>
          </a:p>
        </p:txBody>
      </p:sp>
    </p:spTree>
    <p:extLst>
      <p:ext uri="{BB962C8B-B14F-4D97-AF65-F5344CB8AC3E}">
        <p14:creationId xmlns:p14="http://schemas.microsoft.com/office/powerpoint/2010/main" val="2645657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Verilerin kodlanması</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34320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Nitel araştırmalarda kodlama, araştırma verilerine araştırma amaçları doğrultusunda sembolik olarak kelime ya da kısa cümle atama işlemidir. Araştırmacının neyi aradığına bağlı olarak, kodlar farklılaşabilir. Kimi zaman amaç, veri parçalarının içeriğini özetlemek, söyleniş biçimini ortaya çıkarmak, göndermeleri tespit etmek olabilirken kimi zaman da nelerin söylenmediği, diğerleri ile  Veriler, görüşme metinleri, gözlem notları, </a:t>
            </a:r>
            <a:r>
              <a:rPr lang="tr-TR" dirty="0" err="1"/>
              <a:t>dökümanlar</a:t>
            </a:r>
            <a:r>
              <a:rPr lang="tr-TR" dirty="0"/>
              <a:t>, literatür, fotoğraflar, videolar, </a:t>
            </a:r>
            <a:r>
              <a:rPr lang="tr-TR" dirty="0" err="1"/>
              <a:t>websiteleri</a:t>
            </a:r>
            <a:r>
              <a:rPr lang="tr-TR" dirty="0"/>
              <a:t> gibi nitel araştırmaların kullandığı kaynaklardan elde edilmiş olabilir </a:t>
            </a:r>
          </a:p>
        </p:txBody>
      </p:sp>
    </p:spTree>
    <p:extLst>
      <p:ext uri="{BB962C8B-B14F-4D97-AF65-F5344CB8AC3E}">
        <p14:creationId xmlns:p14="http://schemas.microsoft.com/office/powerpoint/2010/main" val="19112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Diagram 1"/>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9428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Gömülü Kuram</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Açık kodlama (Open </a:t>
            </a:r>
            <a:r>
              <a:rPr lang="tr-TR" b="1" dirty="0" err="1"/>
              <a:t>Coding</a:t>
            </a:r>
            <a:r>
              <a:rPr lang="tr-TR" b="1" dirty="0"/>
              <a:t>)</a:t>
            </a:r>
            <a:endParaRPr lang="tr-TR" dirty="0"/>
          </a:p>
          <a:p>
            <a:r>
              <a:rPr lang="tr-TR" dirty="0"/>
              <a:t>Açık kodlama, verilerde </a:t>
            </a:r>
            <a:r>
              <a:rPr lang="tr-TR" i="1" dirty="0"/>
              <a:t>kategoriler</a:t>
            </a:r>
            <a:r>
              <a:rPr lang="tr-TR" dirty="0"/>
              <a:t> veya </a:t>
            </a:r>
            <a:r>
              <a:rPr lang="tr-TR" i="1" dirty="0"/>
              <a:t>temalar</a:t>
            </a:r>
            <a:r>
              <a:rPr lang="tr-TR" dirty="0"/>
              <a:t>ı oluşturacak ortaklaşmaların keşfedilmesi için yapılan karşılaştırma, farklılıkları ya da benzerlikleri belirleme işlemi olarak tanımlanabilir. Aynı zamanda </a:t>
            </a:r>
            <a:r>
              <a:rPr lang="tr-TR" i="1" dirty="0"/>
              <a:t>verinin indirgenmesi</a:t>
            </a:r>
            <a:r>
              <a:rPr lang="tr-TR" dirty="0"/>
              <a:t> (data </a:t>
            </a:r>
            <a:r>
              <a:rPr lang="tr-TR" dirty="0" err="1"/>
              <a:t>reduction</a:t>
            </a:r>
            <a:r>
              <a:rPr lang="tr-TR" dirty="0"/>
              <a:t>) aracılığıyla, daha küçük tema setleri oluşturma amacı da taşır. Genellikle veri toplanır toplanmaz, elde edilen metnin satır </a:t>
            </a:r>
            <a:r>
              <a:rPr lang="tr-TR" dirty="0" err="1"/>
              <a:t>satır</a:t>
            </a:r>
            <a:r>
              <a:rPr lang="tr-TR" dirty="0"/>
              <a:t> okunmasıyla gerçekleştirilen bir işlemdir. Çeşitli açık kodlama biçimleri bulunmaktadır. Kimi zaman satır </a:t>
            </a:r>
            <a:r>
              <a:rPr lang="tr-TR" dirty="0" err="1"/>
              <a:t>satır</a:t>
            </a:r>
            <a:r>
              <a:rPr lang="tr-TR" dirty="0"/>
              <a:t> veya kelime </a:t>
            </a:r>
            <a:r>
              <a:rPr lang="tr-TR" dirty="0" err="1"/>
              <a:t>kelime</a:t>
            </a:r>
            <a:r>
              <a:rPr lang="tr-TR" dirty="0"/>
              <a:t> kodlamalar yapılabileceği gibi kimi zaman da </a:t>
            </a:r>
            <a:r>
              <a:rPr lang="tr-TR" dirty="0" smtClean="0"/>
              <a:t>açık kodlama </a:t>
            </a:r>
            <a:r>
              <a:rPr lang="tr-TR" dirty="0"/>
              <a:t>cümleler, paragraflar hatta bölümler biçiminde daha genişletilmiş biçimde yapılabilir. Açık kodlamanın amacı kavramlar ve kategoriler inşa etmek için ön bilgi sağlamaktır. </a:t>
            </a:r>
          </a:p>
        </p:txBody>
      </p:sp>
    </p:spTree>
    <p:extLst>
      <p:ext uri="{BB962C8B-B14F-4D97-AF65-F5344CB8AC3E}">
        <p14:creationId xmlns:p14="http://schemas.microsoft.com/office/powerpoint/2010/main" val="2012637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Eksen Kodlaması (</a:t>
            </a:r>
            <a:r>
              <a:rPr lang="tr-TR" b="1" dirty="0" err="1"/>
              <a:t>Axial</a:t>
            </a:r>
            <a:r>
              <a:rPr lang="tr-TR" b="1" dirty="0"/>
              <a:t> </a:t>
            </a:r>
            <a:r>
              <a:rPr lang="tr-TR" b="1" dirty="0" err="1"/>
              <a:t>Coding</a:t>
            </a:r>
            <a:r>
              <a:rPr lang="tr-TR" b="1" dirty="0"/>
              <a:t>)</a:t>
            </a:r>
            <a:endParaRPr lang="tr-TR" dirty="0"/>
          </a:p>
          <a:p>
            <a:r>
              <a:rPr lang="tr-TR" dirty="0"/>
              <a:t>Eksen kodlamasında kategoriler arasında bağlantılar kurarak veriler yeni biçimlerde </a:t>
            </a:r>
            <a:r>
              <a:rPr lang="tr-TR" dirty="0" smtClean="0"/>
              <a:t>bir araya </a:t>
            </a:r>
            <a:r>
              <a:rPr lang="tr-TR" dirty="0"/>
              <a:t>getirilmeye çalışılır. Açık kodlamalar belirli eksenler etrafında toplanmaya çalışılır. </a:t>
            </a:r>
          </a:p>
          <a:p>
            <a:endParaRPr lang="tr-TR" dirty="0"/>
          </a:p>
        </p:txBody>
      </p:sp>
    </p:spTree>
    <p:extLst>
      <p:ext uri="{BB962C8B-B14F-4D97-AF65-F5344CB8AC3E}">
        <p14:creationId xmlns:p14="http://schemas.microsoft.com/office/powerpoint/2010/main" val="3837881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a:t>Seçici Kodlama (</a:t>
            </a:r>
            <a:r>
              <a:rPr lang="tr-TR" b="1" dirty="0" err="1"/>
              <a:t>Selective</a:t>
            </a:r>
            <a:r>
              <a:rPr lang="tr-TR" b="1" dirty="0"/>
              <a:t> </a:t>
            </a:r>
            <a:r>
              <a:rPr lang="tr-TR" b="1" dirty="0" err="1"/>
              <a:t>Coding</a:t>
            </a:r>
            <a:r>
              <a:rPr lang="tr-TR" b="1" dirty="0"/>
              <a:t>)</a:t>
            </a:r>
            <a:endParaRPr lang="tr-TR" dirty="0"/>
          </a:p>
          <a:p>
            <a:r>
              <a:rPr lang="tr-TR" dirty="0"/>
              <a:t>Seçici kodlamada merkezi (</a:t>
            </a:r>
            <a:r>
              <a:rPr lang="tr-TR" dirty="0" err="1"/>
              <a:t>core</a:t>
            </a:r>
            <a:r>
              <a:rPr lang="tr-TR" dirty="0"/>
              <a:t>) kategoriler belirlenerek, diğer kategorilerin bu merkezi kategorilerle ilişkileri kurulur. Gömülü kuramın son aşaması olan, kuram oluşturma için merkezi kategorilerin belirlenmesi önemlidir. </a:t>
            </a:r>
            <a:endParaRPr lang="tr-TR" dirty="0" smtClean="0"/>
          </a:p>
          <a:p>
            <a:r>
              <a:rPr lang="tr-TR" dirty="0" smtClean="0"/>
              <a:t>Seçici </a:t>
            </a:r>
            <a:r>
              <a:rPr lang="tr-TR" dirty="0"/>
              <a:t>kodlama yalnızca eksen kodlamalarının </a:t>
            </a:r>
            <a:r>
              <a:rPr lang="tr-TR" dirty="0" err="1"/>
              <a:t>biraraya</a:t>
            </a:r>
            <a:r>
              <a:rPr lang="tr-TR" dirty="0"/>
              <a:t> getirilmesi değildir. Diğer tüm kodlama aşamaları ve ham metinlerin yeniden okunması ve karşılaştırılması gibi bir dizi düşünme ve kavramsal harita oluşturma sürecidir (</a:t>
            </a:r>
            <a:r>
              <a:rPr lang="tr-TR" dirty="0" err="1"/>
              <a:t>Khiat</a:t>
            </a:r>
            <a:r>
              <a:rPr lang="tr-TR" dirty="0"/>
              <a:t>, 2010).    </a:t>
            </a:r>
          </a:p>
          <a:p>
            <a:endParaRPr lang="tr-TR" dirty="0"/>
          </a:p>
        </p:txBody>
      </p:sp>
    </p:spTree>
    <p:extLst>
      <p:ext uri="{BB962C8B-B14F-4D97-AF65-F5344CB8AC3E}">
        <p14:creationId xmlns:p14="http://schemas.microsoft.com/office/powerpoint/2010/main" val="2979797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Fenomenoloji</a:t>
            </a:r>
            <a:endParaRPr lang="tr-TR" dirty="0"/>
          </a:p>
        </p:txBody>
      </p:sp>
      <p:sp>
        <p:nvSpPr>
          <p:cNvPr id="3" name="İçerik Yer Tutucusu 2"/>
          <p:cNvSpPr>
            <a:spLocks noGrp="1"/>
          </p:cNvSpPr>
          <p:nvPr>
            <p:ph idx="1"/>
          </p:nvPr>
        </p:nvSpPr>
        <p:spPr/>
        <p:txBody>
          <a:bodyPr/>
          <a:lstStyle/>
          <a:p>
            <a:r>
              <a:rPr lang="tr-TR" dirty="0" err="1"/>
              <a:t>Fenomenolojik</a:t>
            </a:r>
            <a:r>
              <a:rPr lang="tr-TR" dirty="0"/>
              <a:t> araştırmalarda temel amaç, araştırma öznelerinin deneyimlerinden çıkardıkları anlamları sorgulamaktır. Verilerin analizini bir yolu, metni çeşitli deneyim öbeklerine bölerek, ilk etapta içeriği doğrudan kodlamaktır. </a:t>
            </a:r>
          </a:p>
        </p:txBody>
      </p:sp>
    </p:spTree>
    <p:extLst>
      <p:ext uri="{BB962C8B-B14F-4D97-AF65-F5344CB8AC3E}">
        <p14:creationId xmlns:p14="http://schemas.microsoft.com/office/powerpoint/2010/main" val="1578830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a:t>Açıklayıcı temalar oluşturma</a:t>
            </a:r>
            <a:endParaRPr lang="tr-TR" dirty="0"/>
          </a:p>
          <a:p>
            <a:r>
              <a:rPr lang="tr-TR" dirty="0"/>
              <a:t>Kodlamanın ikinci aşamasında, merkezi temaya “ne anlama gelmektedir” gibi araştırma sorusuyla doğrudan ilişkilendirilebilecek sorular sorulmalıdır. Buradaki amaç açıklayıcı temalar oluşturmaktır. Açıklayıcı temalar </a:t>
            </a:r>
            <a:r>
              <a:rPr lang="tr-TR" dirty="0" smtClean="0"/>
              <a:t>önermeler </a:t>
            </a:r>
            <a:r>
              <a:rPr lang="tr-TR" dirty="0"/>
              <a:t>biçiminde kurulabileceği gibi </a:t>
            </a:r>
            <a:r>
              <a:rPr lang="tr-TR" dirty="0" err="1"/>
              <a:t>betimsel</a:t>
            </a:r>
            <a:r>
              <a:rPr lang="tr-TR" dirty="0"/>
              <a:t> cümleler biçiminde de kurulabilir. </a:t>
            </a:r>
          </a:p>
          <a:p>
            <a:endParaRPr lang="tr-TR" dirty="0"/>
          </a:p>
        </p:txBody>
      </p:sp>
    </p:spTree>
    <p:extLst>
      <p:ext uri="{BB962C8B-B14F-4D97-AF65-F5344CB8AC3E}">
        <p14:creationId xmlns:p14="http://schemas.microsoft.com/office/powerpoint/2010/main" val="962588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Açıklayıcı temalar</a:t>
            </a:r>
            <a:endParaRPr lang="tr-TR" dirty="0"/>
          </a:p>
          <a:p>
            <a:r>
              <a:rPr lang="tr-TR" dirty="0"/>
              <a:t>Kodlamanın üçüncü aşamasında ortaya çıkan açıklayıcı yapılar </a:t>
            </a:r>
            <a:r>
              <a:rPr lang="tr-TR" dirty="0" smtClean="0"/>
              <a:t>bir araya </a:t>
            </a:r>
            <a:r>
              <a:rPr lang="tr-TR" dirty="0"/>
              <a:t>getirilerek, birbirleri arasında nasıl ilişkiler kurulabileceği düşünülür. Hangi temalar </a:t>
            </a:r>
            <a:r>
              <a:rPr lang="tr-TR" dirty="0" smtClean="0"/>
              <a:t>bir araya </a:t>
            </a:r>
            <a:r>
              <a:rPr lang="tr-TR" dirty="0"/>
              <a:t>getirilerek daha üst başlıklarda yeni biçimde ele alınabilir ya da hangileri tek başına eline alınmalıdır bu aşamada karar verilir. </a:t>
            </a:r>
          </a:p>
          <a:p>
            <a:endParaRPr lang="tr-TR" dirty="0"/>
          </a:p>
        </p:txBody>
      </p:sp>
    </p:spTree>
    <p:extLst>
      <p:ext uri="{BB962C8B-B14F-4D97-AF65-F5344CB8AC3E}">
        <p14:creationId xmlns:p14="http://schemas.microsoft.com/office/powerpoint/2010/main" val="12607442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424</Words>
  <Application>Microsoft Office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Verilerin kodlanması</vt:lpstr>
      <vt:lpstr>PowerPoint Sunusu</vt:lpstr>
      <vt:lpstr>PowerPoint Sunusu</vt:lpstr>
      <vt:lpstr>Gömülü Kuram</vt:lpstr>
      <vt:lpstr>PowerPoint Sunusu</vt:lpstr>
      <vt:lpstr>PowerPoint Sunusu</vt:lpstr>
      <vt:lpstr>Fenomenoloji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Verilerin kodlanması</dc:title>
  <dc:creator>Bd2_bb2</dc:creator>
  <cp:lastModifiedBy>Bd2_bb2</cp:lastModifiedBy>
  <cp:revision>1</cp:revision>
  <dcterms:created xsi:type="dcterms:W3CDTF">2017-11-15T10:17:47Z</dcterms:created>
  <dcterms:modified xsi:type="dcterms:W3CDTF">2017-11-15T10:18:10Z</dcterms:modified>
</cp:coreProperties>
</file>