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79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7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086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908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5005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447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910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83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13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79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62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50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35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22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4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C7984-2EDD-47B0-8043-D0F57BB749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0D318D-14B8-4668-8112-17E9BE0CD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17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2ABECA-8146-419A-BFF8-0F32FA030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14.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E04CED-F223-49C9-B5F4-2C85B6166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085" y="4050836"/>
            <a:ext cx="7766936" cy="1352437"/>
          </a:xfrm>
        </p:spPr>
        <p:txBody>
          <a:bodyPr>
            <a:normAutofit fontScale="40000" lnSpcReduction="20000"/>
          </a:bodyPr>
          <a:lstStyle/>
          <a:p>
            <a:r>
              <a:rPr lang="tr-TR" sz="30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30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30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30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30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84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1FCD113-A1F1-40B6-BD95-85238DCAF424}"/>
              </a:ext>
            </a:extLst>
          </p:cNvPr>
          <p:cNvSpPr/>
          <p:nvPr/>
        </p:nvSpPr>
        <p:spPr>
          <a:xfrm>
            <a:off x="1122218" y="0"/>
            <a:ext cx="8021782" cy="5791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गंगा ने जवाब दिया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वसिष्ठ </a:t>
            </a:r>
            <a:r>
              <a:rPr lang="hi-IN" sz="2400" dirty="0">
                <a:latin typeface="Sanskrit 1.2" pitchFamily="2" charset="0"/>
                <a:ea typeface="Calibri" panose="020F0502020204030204" pitchFamily="34" charset="0"/>
              </a:rPr>
              <a:t>ऋषि के एक शाप के कारण मुझे स्त्री के रूप में पृथ्वी पर आना पड़ा था |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वसिष्ठ </a:t>
            </a:r>
            <a:r>
              <a:rPr lang="hi-IN" sz="2400" dirty="0">
                <a:latin typeface="Sanskrit 1.2" pitchFamily="2" charset="0"/>
                <a:ea typeface="Calibri" panose="020F0502020204030204" pitchFamily="34" charset="0"/>
              </a:rPr>
              <a:t>ऋषि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ने स्वर्ग के आठ देवताओं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अष्ट वसुओं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को मनुष्य के रूप में </a:t>
            </a:r>
            <a:r>
              <a:rPr lang="hi-IN" sz="2400" dirty="0">
                <a:latin typeface="Sanskrit 1.2" pitchFamily="2" charset="0"/>
                <a:ea typeface="Calibri" panose="020F0502020204030204" pitchFamily="34" charset="0"/>
              </a:rPr>
              <a:t>पृथ्वी पर जन्म लेने का शाप दिया था | </a:t>
            </a:r>
            <a:endParaRPr lang="tr-TR" sz="2400" dirty="0">
              <a:latin typeface="Sanskrit 1.2" pitchFamily="2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Sanskrit 1.2" pitchFamily="2" charset="0"/>
                <a:ea typeface="Calibri" panose="020F0502020204030204" pitchFamily="34" charset="0"/>
              </a:rPr>
              <a:t>इसलिए अष्ट वसुओं ने मुझसे अपनी माँ बनने की विनती की | पर अष्ट वसु जन्म लेते ही स्वर्ग लौट जाना चाहते थे | इसलिए उन्होंने मुझसे कहा था कि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हमारा जन्म होते ही तुम हमें अपनी धारा में बहा देना | ताकि मरने के बाद हम लोग तुरंत स्वर्ग में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पहुँच जाएँ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21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188C78-5DE2-4538-AE5D-0944139B68A5}"/>
              </a:ext>
            </a:extLst>
          </p:cNvPr>
          <p:cNvSpPr/>
          <p:nvPr/>
        </p:nvSpPr>
        <p:spPr>
          <a:xfrm>
            <a:off x="2258291" y="1136074"/>
            <a:ext cx="6885709" cy="468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इसलिए मैंने विवाह के पहले आपसे यह शर्त की थी कि मैं जो भी चाहूँगी करूँगी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पर आप मुझे नहीं रोकेंगे | मैंने जिन सात वसुओं को गंगा में बहाया था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वे सभी स्वर्ग लौट चुके हैं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हमारे आठवें पुत्र के रूप में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प्रभास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नामक वसु ने जन्म लिया है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इसे मैं अपने साथ ले जा रही हूँ | जब यह बड़ा हो जाएंगा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तो मैं इसे आपको वापस कर दूँगी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Sanskrit 1.2" pitchFamily="2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39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F01DC1-B7C1-4C42-8E25-D4F41FDBEFAE}"/>
              </a:ext>
            </a:extLst>
          </p:cNvPr>
          <p:cNvSpPr/>
          <p:nvPr/>
        </p:nvSpPr>
        <p:spPr>
          <a:xfrm>
            <a:off x="1496291" y="207818"/>
            <a:ext cx="7647709" cy="628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शांतनु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प्राचीन काल में हस्तिनापुर नाम का एक नगर था | उसमें राजा शांतनु राज्य करते थे | एक बार शांतनु शिकार की खोज में भटकते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भटकते गंगा नदी के किनारे जा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पहुँचे | तभी उनकी नजर नदी के किनारे ख़ड़ी एक सुन्दर स्त्री पर पड़ी | राजा शांतनु उसकी सुंदरता पर मोहित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हो गए | उन्होंने उस सुदरी से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हे सुन्दरी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मैं हस्तिनापुर का राजा शांतनु हूँ | तुम कौन हो ? मैं तुम्हें अपनी रानी बनाना चाहता हूँ | सुन्दरी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में तुम पर अपनी सारी संपत्ति निछावर करने के लिए तैयार हूँ | क्या तुम पर मझसे विवाह करोगी ?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37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49C96A2-7B7A-4F95-A06B-4B96D202AFA0}"/>
              </a:ext>
            </a:extLst>
          </p:cNvPr>
          <p:cNvSpPr/>
          <p:nvPr/>
        </p:nvSpPr>
        <p:spPr>
          <a:xfrm>
            <a:off x="1330036" y="484909"/>
            <a:ext cx="7813964" cy="468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राजा की बात सुन कर स्त्री मंद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मंद मुस्कराने लगी | उसने शांतनु से कहा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राजान्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मेरा नाम गंगा है | मैं आप से विवाह करने के लिए तैयार हूँ | पर मुझसे विवाह करने के पहले आपको मेरी कुछ शर्तें माननी होंगी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यह सुन कर शांतनु खुश गो गए | उन्होंने कहा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सुन्दरी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मैं तुमसे विवाह करने के लिए तुम्हारी सभी शर्तें मानाने को तैयार हूँ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6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6F2E716-7101-4E43-B933-CD8CD7F17900}"/>
              </a:ext>
            </a:extLst>
          </p:cNvPr>
          <p:cNvSpPr/>
          <p:nvPr/>
        </p:nvSpPr>
        <p:spPr>
          <a:xfrm>
            <a:off x="928255" y="581892"/>
            <a:ext cx="8215745" cy="3950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गंगा ने शांतनु से कहा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कौन हूँ और कहाँ से आई हूँ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आप इसके बारे में मुझसे कभी नहीं पूछेंगे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जो भी चाहूँगी करूँगी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चाहे वह आपको पसंद हो या न हो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आप मुझे रोकेंगे नहीं | इसके अतिरिक्त आप मुझे कभी नाराज नहीं करेंगे और न ही मुझ पर कभी गुस्सा करेंगे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यदि आपने इनमें से कोई भी शर्त भंग की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तो उसी समय मैं आपको छोड़ कर चली जाऊँगी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राजा शांतनु गंगा की सुन्दरता पर मोहीत थे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इसलिए उन्होंने गंगा की सभी शर्तें मान लीं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82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AF7E1AD-0B95-45A4-A5BA-E035A1587FD9}"/>
              </a:ext>
            </a:extLst>
          </p:cNvPr>
          <p:cNvSpPr/>
          <p:nvPr/>
        </p:nvSpPr>
        <p:spPr>
          <a:xfrm>
            <a:off x="748145" y="595745"/>
            <a:ext cx="8395855" cy="4196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गंगा और शांतनु का धूमधाम से विवाह हो गया | गंगा बहुत ही सुंदर और सहृदया स्त्री थी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इसलिए शांतनु उससे सदा प्रसन्न रहते थे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/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कुछ समय बाद गंगा को एक पुत्र हुआ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बच्चे का जन्म होते ही गंगा उसे गोद में ले कर महल से बाहर निकल गई | यह देख कर शांतनु को बहुत ताज्जुब हुआ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वे  चुपचाप छिपते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छिपते उसके पीछे हो लिये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गंगा चलते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चलते नदी के किनारे पहुँची | शांतनु एक पेड़ की ओट में छिप कर खड़े हो गए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85390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DD3476E-BA9E-483F-B0CC-4E9B12A0F21C}"/>
              </a:ext>
            </a:extLst>
          </p:cNvPr>
          <p:cNvSpPr/>
          <p:nvPr/>
        </p:nvSpPr>
        <p:spPr>
          <a:xfrm>
            <a:off x="1676400" y="983674"/>
            <a:ext cx="746760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तभी उन्होंने देखा कि रानी ने बच्चे को नदी में बहा में दिया | गंगा की यह क्रूरता देख कर शांतनु का दिल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दहल गया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उन्हें गंगा पर बहुत गुस्सा आया | पर तभी उन्हें गंगा को दिए हुए वचन याद आए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इसलिए शांतनु चुप रह गए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25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7F3DDAA-F1FE-4EDD-A2B7-85B850E15F59}"/>
              </a:ext>
            </a:extLst>
          </p:cNvPr>
          <p:cNvSpPr/>
          <p:nvPr/>
        </p:nvSpPr>
        <p:spPr>
          <a:xfrm>
            <a:off x="290945" y="1458877"/>
            <a:ext cx="8853055" cy="415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गंगा ने एक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एक कर सात पुत्रों को जन्म दिया | उन सभी पुत्रों को गंगा ने जन्मते ही नदी में बहा दिया | इससे शांतनु को गंगा से घृणा हो गई | लेकिन वे असहाय थे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वे गंगा से वादा कर चुके थे कि वे उसके किसी काम में रूकावट नहीं डालेंगे | इसलिए वे न चाह कर भी चुप रहे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अंत में गंगा ने आठवें पुत्र को जन्म दिया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सदा की भाँति इस बार भी उसने बच्चे को गोद में उठाया और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नदी की ओर चल पड़ी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शांतनु भी छिप कर उसके  पीछे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पीछे गए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816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97CDBA3-857A-4F16-98D7-0F94A4D2AFCA}"/>
              </a:ext>
            </a:extLst>
          </p:cNvPr>
          <p:cNvSpPr/>
          <p:nvPr/>
        </p:nvSpPr>
        <p:spPr>
          <a:xfrm>
            <a:off x="1510146" y="1859660"/>
            <a:ext cx="7633854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गंगा ने ज्यों ही बच्चे को नदी में बहाना चाहा कि शांतनु सामने आ गए और असे रोकते हुए बोले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अरे निर्दयी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रूक जा | अब बस कर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तुमने हमारे सात नवजात पुत्रों को नदी में बहा  कर मार डाला है | तुम माँ हो या हत्यारिन ?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तुम्हे इस बार अपने बच्चे की ह्त्या नहीं करने दूँगा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20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83CAB0-367B-4122-9F2D-01DB294A4952}"/>
              </a:ext>
            </a:extLst>
          </p:cNvPr>
          <p:cNvSpPr/>
          <p:nvPr/>
        </p:nvSpPr>
        <p:spPr>
          <a:xfrm>
            <a:off x="1330036" y="-277091"/>
            <a:ext cx="7813964" cy="6176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शांतनु की बातें सुन कर गंगा ने कहा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राजन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आपको मेरी शर्त याद है न? आपने वादा किया था कि मैं जो भी चाहूँगी करूँगी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आप मुझे नहीं रोकेंगे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आज आपने अपनी शर्त तोड़ दी | इसलिए अब मैं यहाँ नहीं रह सकती | मुझे आपको छोड़ कर जाना होगा | राजन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मैं स्वर्ग की देवी गंगा हूँ |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अरे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तुम स्वर्ग की देवी गंगा हो?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शांतनु ने आश्चर्य से कहा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 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पर तुम्हें पृथवी पर स्त्री के रूप में क्यों आना पड़ा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26352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930</Words>
  <Application>Microsoft Office PowerPoint</Application>
  <PresentationFormat>Geniş ekran</PresentationFormat>
  <Paragraphs>50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Sanskrit 1.2</vt:lpstr>
      <vt:lpstr>Trebuchet MS</vt:lpstr>
      <vt:lpstr>Wingdings 3</vt:lpstr>
      <vt:lpstr>Yüzeyler</vt:lpstr>
      <vt:lpstr>HİN 416 ÇEŞİTLİ METİNLERDEN HİNTÇE ÇEVİRİLER II 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14. Hafta</dc:title>
  <dc:creator>Casper</dc:creator>
  <cp:lastModifiedBy>Casper</cp:lastModifiedBy>
  <cp:revision>2</cp:revision>
  <dcterms:created xsi:type="dcterms:W3CDTF">2020-05-04T09:29:01Z</dcterms:created>
  <dcterms:modified xsi:type="dcterms:W3CDTF">2020-05-04T10:21:05Z</dcterms:modified>
</cp:coreProperties>
</file>