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5" r:id="rId3"/>
    <p:sldId id="276" r:id="rId4"/>
    <p:sldId id="277" r:id="rId5"/>
    <p:sldId id="28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078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11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01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56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02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80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48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23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23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A82BFA-0AC0-4720-AE12-C43C79CA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421BC5-A94E-4983-82A4-DF4ACBA9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D88D2B-042A-47B6-9B0A-6354A117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12AC97-0808-4890-AF7B-37CFE7FF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9438CD-27D5-4773-9091-BA20E09A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92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27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49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22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19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74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16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71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AAA075-2FA2-4D06-A374-247AF832DE18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8125C7-84A3-4E30-858C-F562DD3CE3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0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1B132-987D-41FA-B0B2-1BE7F848E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Büroların işlevleri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C2AD078-F3B3-481A-82EA-AFD812A18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2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26943" y="1107831"/>
            <a:ext cx="9608232" cy="4191000"/>
          </a:xfrm>
        </p:spPr>
        <p:txBody>
          <a:bodyPr>
            <a:normAutofit/>
          </a:bodyPr>
          <a:lstStyle/>
          <a:p>
            <a:pPr marL="609600" indent="-609600" algn="just">
              <a:buFont typeface="Wingdings" pitchFamily="2" charset="2"/>
              <a:buAutoNum type="arabicPeriod"/>
            </a:pPr>
            <a:r>
              <a:rPr lang="tr-TR" dirty="0"/>
              <a:t>B</a:t>
            </a:r>
            <a:r>
              <a:rPr lang="tr-TR" cap="none" dirty="0"/>
              <a:t>ürolarda işlerin planlaması ve programlanması. 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tr-TR" dirty="0"/>
              <a:t>B</a:t>
            </a:r>
            <a:r>
              <a:rPr lang="tr-TR" cap="none" dirty="0"/>
              <a:t>ürolarda etkin bir organizasyon yapısının kurulması.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tr-TR" dirty="0"/>
              <a:t>Ö</a:t>
            </a:r>
            <a:r>
              <a:rPr lang="tr-TR" cap="none" dirty="0"/>
              <a:t>rgüt şemalarının oluşturulması.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tr-TR" dirty="0"/>
              <a:t>B</a:t>
            </a:r>
            <a:r>
              <a:rPr lang="tr-TR" cap="none" dirty="0"/>
              <a:t>ürolarda verimlilik ve iş basitleştirme metotlarının uygulanması.</a:t>
            </a:r>
          </a:p>
          <a:p>
            <a:pPr marL="609600" indent="-609600" algn="just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230923" y="778412"/>
            <a:ext cx="8968154" cy="4191000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5"/>
            </a:pPr>
            <a:r>
              <a:rPr lang="tr-TR" dirty="0"/>
              <a:t>İ</a:t>
            </a:r>
            <a:r>
              <a:rPr lang="tr-TR" cap="none" dirty="0"/>
              <a:t>ş bölümüne önem verilmesi.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tr-TR" dirty="0"/>
              <a:t>B</a:t>
            </a:r>
            <a:r>
              <a:rPr lang="tr-TR" cap="none" dirty="0"/>
              <a:t>ürolarda iş akış şemalarının belirlenmesi.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tr-TR" dirty="0"/>
              <a:t>H</a:t>
            </a:r>
            <a:r>
              <a:rPr lang="tr-TR" cap="none" dirty="0"/>
              <a:t>areket ekonomisi tekniğinden faydalanılması.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tr-TR" dirty="0"/>
              <a:t>B</a:t>
            </a:r>
            <a:r>
              <a:rPr lang="tr-TR" cap="none" dirty="0"/>
              <a:t>ürolarda yerleşme ve çalışma koşullarının geliştirilmesi.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42535" y="803030"/>
            <a:ext cx="10185009" cy="4191000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9"/>
            </a:pPr>
            <a:r>
              <a:rPr lang="tr-TR" dirty="0"/>
              <a:t>B</a:t>
            </a:r>
            <a:r>
              <a:rPr lang="tr-TR" cap="none" dirty="0"/>
              <a:t>ürolarda forma kullanım ve kontrolüne önem verilmesi.</a:t>
            </a:r>
          </a:p>
          <a:p>
            <a:pPr marL="457200" indent="-457200" algn="just">
              <a:buFont typeface="+mj-lt"/>
              <a:buAutoNum type="arabicPeriod" startAt="9"/>
            </a:pPr>
            <a:r>
              <a:rPr lang="tr-TR" dirty="0"/>
              <a:t>B</a:t>
            </a:r>
            <a:r>
              <a:rPr lang="tr-TR" cap="none" dirty="0"/>
              <a:t>üro araç – gereç ve makinelerini, seçim ve kullanım esaslarının belirlenmesi.</a:t>
            </a:r>
            <a:endParaRPr lang="tr-TR" dirty="0"/>
          </a:p>
          <a:p>
            <a:pPr marL="457200" indent="-457200" algn="just">
              <a:buFont typeface="+mj-lt"/>
              <a:buAutoNum type="arabicPeriod" startAt="9"/>
            </a:pPr>
            <a:r>
              <a:rPr lang="tr-TR" dirty="0"/>
              <a:t>D</a:t>
            </a:r>
            <a:r>
              <a:rPr lang="tr-TR" cap="none" dirty="0"/>
              <a:t>osyalama ve arşivleme sisteminin belirlenmesi.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55430" y="929640"/>
            <a:ext cx="9834490" cy="4191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cap="none" dirty="0"/>
              <a:t>Büro hizmetlerinin içinde en yoğunu bilgi ve hizmet üretmek ve iletişimi sağlamaktır.</a:t>
            </a:r>
          </a:p>
          <a:p>
            <a:pPr algn="just">
              <a:buFont typeface="Wingdings" pitchFamily="2" charset="2"/>
              <a:buChar char="Ø"/>
            </a:pPr>
            <a:r>
              <a:rPr lang="tr-TR" cap="none" dirty="0"/>
              <a:t>Büro hizmetleri örgütün tüm bölümlerinde uygulanmaktadır.</a:t>
            </a:r>
          </a:p>
          <a:p>
            <a:pPr algn="just">
              <a:buFont typeface="Wingdings" pitchFamily="2" charset="2"/>
              <a:buChar char="Ø"/>
            </a:pPr>
            <a:r>
              <a:rPr lang="tr-TR" cap="none"/>
              <a:t>Büro </a:t>
            </a:r>
            <a:r>
              <a:rPr lang="tr-TR" cap="none" dirty="0"/>
              <a:t>hizmetlerini yerine getiren kadın çalışan oranı artarak devam etmektedir.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7</TotalTime>
  <Words>108</Words>
  <Application>Microsoft Office PowerPoint</Application>
  <PresentationFormat>Geniş ekran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Impact</vt:lpstr>
      <vt:lpstr>Wingdings</vt:lpstr>
      <vt:lpstr>Ana Olay</vt:lpstr>
      <vt:lpstr>Büroların işlevleri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</cp:revision>
  <dcterms:created xsi:type="dcterms:W3CDTF">2020-05-03T16:08:42Z</dcterms:created>
  <dcterms:modified xsi:type="dcterms:W3CDTF">2020-05-03T16:58:19Z</dcterms:modified>
</cp:coreProperties>
</file>