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433" r:id="rId6"/>
    <p:sldId id="434" r:id="rId7"/>
    <p:sldId id="435" r:id="rId8"/>
    <p:sldId id="436" r:id="rId9"/>
    <p:sldId id="437" r:id="rId10"/>
    <p:sldId id="438" r:id="rId11"/>
    <p:sldId id="439" r:id="rId12"/>
    <p:sldId id="273" r:id="rId13"/>
    <p:sldId id="312" r:id="rId14"/>
    <p:sldId id="316" r:id="rId15"/>
    <p:sldId id="31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8" id="{BD6C9BEE-B6DD-42CA-917C-462D1552E854}">
          <p14:sldIdLst>
            <p14:sldId id="281"/>
            <p14:sldId id="433"/>
            <p14:sldId id="434"/>
            <p14:sldId id="435"/>
            <p14:sldId id="436"/>
            <p14:sldId id="437"/>
            <p14:sldId id="438"/>
            <p14:sldId id="439"/>
            <p14:sldId id="273"/>
            <p14:sldId id="312"/>
            <p14:sldId id="316"/>
            <p14:sldId id="317"/>
          </p14:sldIdLst>
        </p14:section>
        <p14:section name="Varsayılan Bölüm" id="{42CF14C2-D439-4C46-8D7F-1B94DF656B4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BFF5F7-866A-4039-8371-000ADA4AD90B}" v="13" dt="2020-05-27T14:36:28.2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8DBFF5F7-866A-4039-8371-000ADA4AD90B}"/>
    <pc:docChg chg="undo custSel addSld delSld modSld modMainMaster">
      <pc:chgData name="Hilal Nur Gözüküçük" userId="c9e7c93c-5cb0-4c0e-8df3-2f019b03d73c" providerId="ADAL" clId="{8DBFF5F7-866A-4039-8371-000ADA4AD90B}" dt="2020-05-27T14:36:28.207" v="54"/>
      <pc:docMkLst>
        <pc:docMk/>
      </pc:docMkLst>
      <pc:sldChg chg="modSp">
        <pc:chgData name="Hilal Nur Gözüküçük" userId="c9e7c93c-5cb0-4c0e-8df3-2f019b03d73c" providerId="ADAL" clId="{8DBFF5F7-866A-4039-8371-000ADA4AD90B}" dt="2020-05-27T11:26:47.191" v="16"/>
        <pc:sldMkLst>
          <pc:docMk/>
          <pc:sldMk cId="737656996" sldId="273"/>
        </pc:sldMkLst>
        <pc:spChg chg="mod">
          <ac:chgData name="Hilal Nur Gözüküçük" userId="c9e7c93c-5cb0-4c0e-8df3-2f019b03d73c" providerId="ADAL" clId="{8DBFF5F7-866A-4039-8371-000ADA4AD90B}" dt="2020-05-27T11:26:47.191" v="16"/>
          <ac:spMkLst>
            <pc:docMk/>
            <pc:sldMk cId="737656996" sldId="273"/>
            <ac:spMk id="3" creationId="{0BF76F06-5978-45E8-94AB-5C0D809382DB}"/>
          </ac:spMkLst>
        </pc:spChg>
      </pc:sldChg>
      <pc:sldChg chg="add">
        <pc:chgData name="Hilal Nur Gözüküçük" userId="c9e7c93c-5cb0-4c0e-8df3-2f019b03d73c" providerId="ADAL" clId="{8DBFF5F7-866A-4039-8371-000ADA4AD90B}" dt="2020-05-27T14:36:28.207" v="54"/>
        <pc:sldMkLst>
          <pc:docMk/>
          <pc:sldMk cId="2320697844" sldId="281"/>
        </pc:sldMkLst>
      </pc:sldChg>
      <pc:sldChg chg="modSp">
        <pc:chgData name="Hilal Nur Gözüküçük" userId="c9e7c93c-5cb0-4c0e-8df3-2f019b03d73c" providerId="ADAL" clId="{8DBFF5F7-866A-4039-8371-000ADA4AD90B}" dt="2020-05-27T11:26:47.191" v="16"/>
        <pc:sldMkLst>
          <pc:docMk/>
          <pc:sldMk cId="993911781" sldId="312"/>
        </pc:sldMkLst>
        <pc:spChg chg="mod">
          <ac:chgData name="Hilal Nur Gözüküçük" userId="c9e7c93c-5cb0-4c0e-8df3-2f019b03d73c" providerId="ADAL" clId="{8DBFF5F7-866A-4039-8371-000ADA4AD90B}" dt="2020-05-27T11:26:47.191" v="16"/>
          <ac:spMkLst>
            <pc:docMk/>
            <pc:sldMk cId="993911781" sldId="312"/>
            <ac:spMk id="3" creationId="{B1717D3E-A8D8-4A9F-83B0-B5D8B94E5555}"/>
          </ac:spMkLst>
        </pc:spChg>
      </pc:sldChg>
      <pc:sldChg chg="addSp delSp modSp mod setBg setClrOvrMap">
        <pc:chgData name="Hilal Nur Gözüküçük" userId="c9e7c93c-5cb0-4c0e-8df3-2f019b03d73c" providerId="ADAL" clId="{8DBFF5F7-866A-4039-8371-000ADA4AD90B}" dt="2020-05-27T11:27:13.873" v="49" actId="26606"/>
        <pc:sldMkLst>
          <pc:docMk/>
          <pc:sldMk cId="1372452939" sldId="316"/>
        </pc:sldMkLst>
        <pc:spChg chg="mod">
          <ac:chgData name="Hilal Nur Gözüküçük" userId="c9e7c93c-5cb0-4c0e-8df3-2f019b03d73c" providerId="ADAL" clId="{8DBFF5F7-866A-4039-8371-000ADA4AD90B}" dt="2020-05-27T11:27:13.873" v="49" actId="26606"/>
          <ac:spMkLst>
            <pc:docMk/>
            <pc:sldMk cId="1372452939" sldId="316"/>
            <ac:spMk id="2" creationId="{69AA52D2-F46B-4374-8F45-649441956488}"/>
          </ac:spMkLst>
        </pc:spChg>
        <pc:spChg chg="add del mod">
          <ac:chgData name="Hilal Nur Gözüküçük" userId="c9e7c93c-5cb0-4c0e-8df3-2f019b03d73c" providerId="ADAL" clId="{8DBFF5F7-866A-4039-8371-000ADA4AD90B}" dt="2020-05-27T11:27:13.873" v="49" actId="26606"/>
          <ac:spMkLst>
            <pc:docMk/>
            <pc:sldMk cId="1372452939" sldId="316"/>
            <ac:spMk id="3" creationId="{143BDAFA-BD14-4654-9843-16D91C985E23}"/>
          </ac:spMkLst>
        </pc:spChg>
        <pc:spChg chg="add del">
          <ac:chgData name="Hilal Nur Gözüküçük" userId="c9e7c93c-5cb0-4c0e-8df3-2f019b03d73c" providerId="ADAL" clId="{8DBFF5F7-866A-4039-8371-000ADA4AD90B}" dt="2020-05-27T11:27:10.703" v="47" actId="26606"/>
          <ac:spMkLst>
            <pc:docMk/>
            <pc:sldMk cId="1372452939" sldId="316"/>
            <ac:spMk id="7" creationId="{F9B8E572-2CE6-4185-BC38-989024BC010D}"/>
          </ac:spMkLst>
        </pc:spChg>
        <pc:spChg chg="add del">
          <ac:chgData name="Hilal Nur Gözüküçük" userId="c9e7c93c-5cb0-4c0e-8df3-2f019b03d73c" providerId="ADAL" clId="{8DBFF5F7-866A-4039-8371-000ADA4AD90B}" dt="2020-05-27T11:26:57.954" v="35" actId="26606"/>
          <ac:spMkLst>
            <pc:docMk/>
            <pc:sldMk cId="1372452939" sldId="316"/>
            <ac:spMk id="8" creationId="{39E4C68A-A4A9-48A4-9FF2-D2896B1EA01F}"/>
          </ac:spMkLst>
        </pc:spChg>
        <pc:spChg chg="add del">
          <ac:chgData name="Hilal Nur Gözüküçük" userId="c9e7c93c-5cb0-4c0e-8df3-2f019b03d73c" providerId="ADAL" clId="{8DBFF5F7-866A-4039-8371-000ADA4AD90B}" dt="2020-05-27T11:26:57.954" v="35" actId="26606"/>
          <ac:spMkLst>
            <pc:docMk/>
            <pc:sldMk cId="1372452939" sldId="316"/>
            <ac:spMk id="10" creationId="{E2B9AEA5-52CB-49A6-AF8A-33502F291B91}"/>
          </ac:spMkLst>
        </pc:spChg>
        <pc:spChg chg="add del">
          <ac:chgData name="Hilal Nur Gözüküçük" userId="c9e7c93c-5cb0-4c0e-8df3-2f019b03d73c" providerId="ADAL" clId="{8DBFF5F7-866A-4039-8371-000ADA4AD90B}" dt="2020-05-27T11:27:10.703" v="47" actId="26606"/>
          <ac:spMkLst>
            <pc:docMk/>
            <pc:sldMk cId="1372452939" sldId="316"/>
            <ac:spMk id="11" creationId="{143BDAFA-BD14-4654-9843-16D91C985E23}"/>
          </ac:spMkLst>
        </pc:spChg>
        <pc:spChg chg="add del">
          <ac:chgData name="Hilal Nur Gözüküçük" userId="c9e7c93c-5cb0-4c0e-8df3-2f019b03d73c" providerId="ADAL" clId="{8DBFF5F7-866A-4039-8371-000ADA4AD90B}" dt="2020-05-27T11:26:58.767" v="37" actId="26606"/>
          <ac:spMkLst>
            <pc:docMk/>
            <pc:sldMk cId="1372452939" sldId="316"/>
            <ac:spMk id="12" creationId="{B0890400-BB8B-4A44-AB63-65C7CA223EBA}"/>
          </ac:spMkLst>
        </pc:spChg>
        <pc:spChg chg="add del">
          <ac:chgData name="Hilal Nur Gözüküçük" userId="c9e7c93c-5cb0-4c0e-8df3-2f019b03d73c" providerId="ADAL" clId="{8DBFF5F7-866A-4039-8371-000ADA4AD90B}" dt="2020-05-27T11:27:02.157" v="41" actId="26606"/>
          <ac:spMkLst>
            <pc:docMk/>
            <pc:sldMk cId="1372452939" sldId="316"/>
            <ac:spMk id="14" creationId="{DD368A96-A16E-42CE-842C-9166E567BCC1}"/>
          </ac:spMkLst>
        </pc:spChg>
        <pc:spChg chg="add del">
          <ac:chgData name="Hilal Nur Gözüküçük" userId="c9e7c93c-5cb0-4c0e-8df3-2f019b03d73c" providerId="ADAL" clId="{8DBFF5F7-866A-4039-8371-000ADA4AD90B}" dt="2020-05-27T11:26:59.673" v="39" actId="26606"/>
          <ac:spMkLst>
            <pc:docMk/>
            <pc:sldMk cId="1372452939" sldId="316"/>
            <ac:spMk id="15" creationId="{77D7B666-D5E6-48CE-B26A-FB5E5C34AF90}"/>
          </ac:spMkLst>
        </pc:spChg>
        <pc:spChg chg="add del">
          <ac:chgData name="Hilal Nur Gözüküçük" userId="c9e7c93c-5cb0-4c0e-8df3-2f019b03d73c" providerId="ADAL" clId="{8DBFF5F7-866A-4039-8371-000ADA4AD90B}" dt="2020-05-27T11:26:59.673" v="39" actId="26606"/>
          <ac:spMkLst>
            <pc:docMk/>
            <pc:sldMk cId="1372452939" sldId="316"/>
            <ac:spMk id="16" creationId="{F6EE670A-A41A-44AD-BC1C-2090365EB5B3}"/>
          </ac:spMkLst>
        </pc:spChg>
        <pc:spChg chg="add del">
          <ac:chgData name="Hilal Nur Gözüküçük" userId="c9e7c93c-5cb0-4c0e-8df3-2f019b03d73c" providerId="ADAL" clId="{8DBFF5F7-866A-4039-8371-000ADA4AD90B}" dt="2020-05-27T11:27:13.873" v="49" actId="26606"/>
          <ac:spMkLst>
            <pc:docMk/>
            <pc:sldMk cId="1372452939" sldId="316"/>
            <ac:spMk id="17" creationId="{B0890400-BB8B-4A44-AB63-65C7CA223EBA}"/>
          </ac:spMkLst>
        </pc:spChg>
        <pc:spChg chg="add del">
          <ac:chgData name="Hilal Nur Gözüküçük" userId="c9e7c93c-5cb0-4c0e-8df3-2f019b03d73c" providerId="ADAL" clId="{8DBFF5F7-866A-4039-8371-000ADA4AD90B}" dt="2020-05-27T11:27:02.157" v="41" actId="26606"/>
          <ac:spMkLst>
            <pc:docMk/>
            <pc:sldMk cId="1372452939" sldId="316"/>
            <ac:spMk id="18" creationId="{A43280A9-E265-46D1-8575-622906D204C9}"/>
          </ac:spMkLst>
        </pc:spChg>
        <pc:spChg chg="add del">
          <ac:chgData name="Hilal Nur Gözüküçük" userId="c9e7c93c-5cb0-4c0e-8df3-2f019b03d73c" providerId="ADAL" clId="{8DBFF5F7-866A-4039-8371-000ADA4AD90B}" dt="2020-05-27T11:27:02.157" v="41" actId="26606"/>
          <ac:spMkLst>
            <pc:docMk/>
            <pc:sldMk cId="1372452939" sldId="316"/>
            <ac:spMk id="19" creationId="{4DE20B70-4750-4280-B3AC-512C05EEF920}"/>
          </ac:spMkLst>
        </pc:spChg>
        <pc:spChg chg="add del">
          <ac:chgData name="Hilal Nur Gözüküçük" userId="c9e7c93c-5cb0-4c0e-8df3-2f019b03d73c" providerId="ADAL" clId="{8DBFF5F7-866A-4039-8371-000ADA4AD90B}" dt="2020-05-27T11:27:02.157" v="41" actId="26606"/>
          <ac:spMkLst>
            <pc:docMk/>
            <pc:sldMk cId="1372452939" sldId="316"/>
            <ac:spMk id="20" creationId="{98D95174-B5F2-424A-8183-654A5064D0B6}"/>
          </ac:spMkLst>
        </pc:spChg>
        <pc:spChg chg="add del">
          <ac:chgData name="Hilal Nur Gözüküçük" userId="c9e7c93c-5cb0-4c0e-8df3-2f019b03d73c" providerId="ADAL" clId="{8DBFF5F7-866A-4039-8371-000ADA4AD90B}" dt="2020-05-27T11:27:02.719" v="43" actId="26606"/>
          <ac:spMkLst>
            <pc:docMk/>
            <pc:sldMk cId="1372452939" sldId="316"/>
            <ac:spMk id="23" creationId="{0E7A3056-9B88-444B-94DA-40B0F2C6E217}"/>
          </ac:spMkLst>
        </pc:spChg>
        <pc:spChg chg="add del">
          <ac:chgData name="Hilal Nur Gözüküçük" userId="c9e7c93c-5cb0-4c0e-8df3-2f019b03d73c" providerId="ADAL" clId="{8DBFF5F7-866A-4039-8371-000ADA4AD90B}" dt="2020-05-27T11:27:02.719" v="43" actId="26606"/>
          <ac:spMkLst>
            <pc:docMk/>
            <pc:sldMk cId="1372452939" sldId="316"/>
            <ac:spMk id="25" creationId="{DA215CF0-5E5E-4D2E-B3AE-366652A368E0}"/>
          </ac:spMkLst>
        </pc:spChg>
        <pc:spChg chg="add del">
          <ac:chgData name="Hilal Nur Gözüküçük" userId="c9e7c93c-5cb0-4c0e-8df3-2f019b03d73c" providerId="ADAL" clId="{8DBFF5F7-866A-4039-8371-000ADA4AD90B}" dt="2020-05-27T11:27:13.873" v="49" actId="26606"/>
          <ac:spMkLst>
            <pc:docMk/>
            <pc:sldMk cId="1372452939" sldId="316"/>
            <ac:spMk id="26" creationId="{143BDAFA-BD14-4654-9843-16D91C985E23}"/>
          </ac:spMkLst>
        </pc:spChg>
        <pc:graphicFrameChg chg="add del">
          <ac:chgData name="Hilal Nur Gözüküçük" userId="c9e7c93c-5cb0-4c0e-8df3-2f019b03d73c" providerId="ADAL" clId="{8DBFF5F7-866A-4039-8371-000ADA4AD90B}" dt="2020-05-27T11:27:08.562" v="45" actId="26606"/>
          <ac:graphicFrameMkLst>
            <pc:docMk/>
            <pc:sldMk cId="1372452939" sldId="316"/>
            <ac:graphicFrameMk id="5" creationId="{CC0C129D-208C-467E-B627-7B954562239B}"/>
          </ac:graphicFrameMkLst>
        </pc:graphicFrameChg>
        <pc:cxnChg chg="add del">
          <ac:chgData name="Hilal Nur Gözüküçük" userId="c9e7c93c-5cb0-4c0e-8df3-2f019b03d73c" providerId="ADAL" clId="{8DBFF5F7-866A-4039-8371-000ADA4AD90B}" dt="2020-05-27T11:27:10.703" v="47" actId="26606"/>
          <ac:cxnSpMkLst>
            <pc:docMk/>
            <pc:sldMk cId="1372452939" sldId="316"/>
            <ac:cxnSpMk id="9" creationId="{75415567-45D9-4FB5-B020-6FAD77889407}"/>
          </ac:cxnSpMkLst>
        </pc:cxnChg>
        <pc:cxnChg chg="add del">
          <ac:chgData name="Hilal Nur Gözüküçük" userId="c9e7c93c-5cb0-4c0e-8df3-2f019b03d73c" providerId="ADAL" clId="{8DBFF5F7-866A-4039-8371-000ADA4AD90B}" dt="2020-05-27T11:26:58.767" v="37" actId="26606"/>
          <ac:cxnSpMkLst>
            <pc:docMk/>
            <pc:sldMk cId="1372452939" sldId="316"/>
            <ac:cxnSpMk id="13" creationId="{4D39B797-CDC6-4529-8A36-9CBFC9816337}"/>
          </ac:cxnSpMkLst>
        </pc:cxnChg>
        <pc:cxnChg chg="add del">
          <ac:chgData name="Hilal Nur Gözüküçük" userId="c9e7c93c-5cb0-4c0e-8df3-2f019b03d73c" providerId="ADAL" clId="{8DBFF5F7-866A-4039-8371-000ADA4AD90B}" dt="2020-05-27T11:27:02.157" v="41" actId="26606"/>
          <ac:cxnSpMkLst>
            <pc:docMk/>
            <pc:sldMk cId="1372452939" sldId="316"/>
            <ac:cxnSpMk id="21" creationId="{E350D170-418B-4A22-8B98-15EF799FD957}"/>
          </ac:cxnSpMkLst>
        </pc:cxnChg>
        <pc:cxnChg chg="add del">
          <ac:chgData name="Hilal Nur Gözüküçük" userId="c9e7c93c-5cb0-4c0e-8df3-2f019b03d73c" providerId="ADAL" clId="{8DBFF5F7-866A-4039-8371-000ADA4AD90B}" dt="2020-05-27T11:27:13.873" v="49" actId="26606"/>
          <ac:cxnSpMkLst>
            <pc:docMk/>
            <pc:sldMk cId="1372452939" sldId="316"/>
            <ac:cxnSpMk id="22" creationId="{4D39B797-CDC6-4529-8A36-9CBFC9816337}"/>
          </ac:cxnSpMkLst>
        </pc:cxnChg>
        <pc:cxnChg chg="add del">
          <ac:chgData name="Hilal Nur Gözüküçük" userId="c9e7c93c-5cb0-4c0e-8df3-2f019b03d73c" providerId="ADAL" clId="{8DBFF5F7-866A-4039-8371-000ADA4AD90B}" dt="2020-05-27T11:27:02.719" v="43" actId="26606"/>
          <ac:cxnSpMkLst>
            <pc:docMk/>
            <pc:sldMk cId="1372452939" sldId="316"/>
            <ac:cxnSpMk id="24" creationId="{6820BD55-A71A-48C6-B0F7-235147F39DEE}"/>
          </ac:cxnSpMkLst>
        </pc:cxnChg>
      </pc:sldChg>
      <pc:sldChg chg="modSp">
        <pc:chgData name="Hilal Nur Gözüküçük" userId="c9e7c93c-5cb0-4c0e-8df3-2f019b03d73c" providerId="ADAL" clId="{8DBFF5F7-866A-4039-8371-000ADA4AD90B}" dt="2020-05-27T11:26:47.191" v="16"/>
        <pc:sldMkLst>
          <pc:docMk/>
          <pc:sldMk cId="353214515" sldId="317"/>
        </pc:sldMkLst>
        <pc:spChg chg="mod">
          <ac:chgData name="Hilal Nur Gözüküçük" userId="c9e7c93c-5cb0-4c0e-8df3-2f019b03d73c" providerId="ADAL" clId="{8DBFF5F7-866A-4039-8371-000ADA4AD90B}" dt="2020-05-27T11:26:47.191" v="16"/>
          <ac:spMkLst>
            <pc:docMk/>
            <pc:sldMk cId="353214515" sldId="317"/>
            <ac:spMk id="3" creationId="{34B62A02-3CB3-4A3C-A88D-8D6A5B199A6E}"/>
          </ac:spMkLst>
        </pc:spChg>
      </pc:sldChg>
      <pc:sldChg chg="modSp">
        <pc:chgData name="Hilal Nur Gözüküçük" userId="c9e7c93c-5cb0-4c0e-8df3-2f019b03d73c" providerId="ADAL" clId="{8DBFF5F7-866A-4039-8371-000ADA4AD90B}" dt="2020-05-27T11:27:14.389" v="51"/>
        <pc:sldMkLst>
          <pc:docMk/>
          <pc:sldMk cId="18096334" sldId="433"/>
        </pc:sldMkLst>
        <pc:spChg chg="mod">
          <ac:chgData name="Hilal Nur Gözüküçük" userId="c9e7c93c-5cb0-4c0e-8df3-2f019b03d73c" providerId="ADAL" clId="{8DBFF5F7-866A-4039-8371-000ADA4AD90B}" dt="2020-05-27T11:27:14.389" v="51"/>
          <ac:spMkLst>
            <pc:docMk/>
            <pc:sldMk cId="18096334" sldId="433"/>
            <ac:spMk id="3" creationId="{3E652971-DEA4-40AC-A836-2E42091D6955}"/>
          </ac:spMkLst>
        </pc:spChg>
      </pc:sldChg>
      <pc:sldChg chg="modSp">
        <pc:chgData name="Hilal Nur Gözüküçük" userId="c9e7c93c-5cb0-4c0e-8df3-2f019b03d73c" providerId="ADAL" clId="{8DBFF5F7-866A-4039-8371-000ADA4AD90B}" dt="2020-05-27T11:27:14.389" v="51"/>
        <pc:sldMkLst>
          <pc:docMk/>
          <pc:sldMk cId="1195032289" sldId="434"/>
        </pc:sldMkLst>
        <pc:spChg chg="mod">
          <ac:chgData name="Hilal Nur Gözüküçük" userId="c9e7c93c-5cb0-4c0e-8df3-2f019b03d73c" providerId="ADAL" clId="{8DBFF5F7-866A-4039-8371-000ADA4AD90B}" dt="2020-05-27T11:27:14.389" v="51"/>
          <ac:spMkLst>
            <pc:docMk/>
            <pc:sldMk cId="1195032289" sldId="434"/>
            <ac:spMk id="3" creationId="{14F08788-F6B0-4466-9F46-6D5D83FD10B2}"/>
          </ac:spMkLst>
        </pc:spChg>
      </pc:sldChg>
      <pc:sldChg chg="modSp">
        <pc:chgData name="Hilal Nur Gözüküçük" userId="c9e7c93c-5cb0-4c0e-8df3-2f019b03d73c" providerId="ADAL" clId="{8DBFF5F7-866A-4039-8371-000ADA4AD90B}" dt="2020-05-27T11:27:14.389" v="51"/>
        <pc:sldMkLst>
          <pc:docMk/>
          <pc:sldMk cId="2087552627" sldId="435"/>
        </pc:sldMkLst>
        <pc:spChg chg="mod">
          <ac:chgData name="Hilal Nur Gözüküçük" userId="c9e7c93c-5cb0-4c0e-8df3-2f019b03d73c" providerId="ADAL" clId="{8DBFF5F7-866A-4039-8371-000ADA4AD90B}" dt="2020-05-27T11:27:14.389" v="51"/>
          <ac:spMkLst>
            <pc:docMk/>
            <pc:sldMk cId="2087552627" sldId="435"/>
            <ac:spMk id="3" creationId="{C3A0E02E-6E5B-4CA0-A612-7A0B386E120A}"/>
          </ac:spMkLst>
        </pc:spChg>
      </pc:sldChg>
      <pc:sldChg chg="modSp">
        <pc:chgData name="Hilal Nur Gözüküçük" userId="c9e7c93c-5cb0-4c0e-8df3-2f019b03d73c" providerId="ADAL" clId="{8DBFF5F7-866A-4039-8371-000ADA4AD90B}" dt="2020-05-27T11:27:14.389" v="51"/>
        <pc:sldMkLst>
          <pc:docMk/>
          <pc:sldMk cId="546482428" sldId="436"/>
        </pc:sldMkLst>
        <pc:spChg chg="mod">
          <ac:chgData name="Hilal Nur Gözüküçük" userId="c9e7c93c-5cb0-4c0e-8df3-2f019b03d73c" providerId="ADAL" clId="{8DBFF5F7-866A-4039-8371-000ADA4AD90B}" dt="2020-05-27T11:27:14.389" v="51"/>
          <ac:spMkLst>
            <pc:docMk/>
            <pc:sldMk cId="546482428" sldId="436"/>
            <ac:spMk id="3" creationId="{349D39CE-817C-4120-9BBA-FD62BFDA85EF}"/>
          </ac:spMkLst>
        </pc:spChg>
      </pc:sldChg>
      <pc:sldChg chg="modSp">
        <pc:chgData name="Hilal Nur Gözüküçük" userId="c9e7c93c-5cb0-4c0e-8df3-2f019b03d73c" providerId="ADAL" clId="{8DBFF5F7-866A-4039-8371-000ADA4AD90B}" dt="2020-05-27T11:27:14.389" v="51"/>
        <pc:sldMkLst>
          <pc:docMk/>
          <pc:sldMk cId="3166523510" sldId="437"/>
        </pc:sldMkLst>
        <pc:spChg chg="mod">
          <ac:chgData name="Hilal Nur Gözüküçük" userId="c9e7c93c-5cb0-4c0e-8df3-2f019b03d73c" providerId="ADAL" clId="{8DBFF5F7-866A-4039-8371-000ADA4AD90B}" dt="2020-05-27T11:27:14.389" v="51"/>
          <ac:spMkLst>
            <pc:docMk/>
            <pc:sldMk cId="3166523510" sldId="437"/>
            <ac:spMk id="3" creationId="{3EC09FE7-1E0A-471E-92BE-E196DDF28F58}"/>
          </ac:spMkLst>
        </pc:spChg>
      </pc:sldChg>
      <pc:sldChg chg="modSp">
        <pc:chgData name="Hilal Nur Gözüküçük" userId="c9e7c93c-5cb0-4c0e-8df3-2f019b03d73c" providerId="ADAL" clId="{8DBFF5F7-866A-4039-8371-000ADA4AD90B}" dt="2020-05-27T11:27:14.389" v="51"/>
        <pc:sldMkLst>
          <pc:docMk/>
          <pc:sldMk cId="1370090769" sldId="438"/>
        </pc:sldMkLst>
        <pc:spChg chg="mod">
          <ac:chgData name="Hilal Nur Gözüküçük" userId="c9e7c93c-5cb0-4c0e-8df3-2f019b03d73c" providerId="ADAL" clId="{8DBFF5F7-866A-4039-8371-000ADA4AD90B}" dt="2020-05-27T11:27:14.389" v="51"/>
          <ac:spMkLst>
            <pc:docMk/>
            <pc:sldMk cId="1370090769" sldId="438"/>
            <ac:spMk id="3" creationId="{0AB2E19A-2DB3-4C99-A0BE-B685D78CD098}"/>
          </ac:spMkLst>
        </pc:spChg>
      </pc:sldChg>
      <pc:sldChg chg="modSp">
        <pc:chgData name="Hilal Nur Gözüküçük" userId="c9e7c93c-5cb0-4c0e-8df3-2f019b03d73c" providerId="ADAL" clId="{8DBFF5F7-866A-4039-8371-000ADA4AD90B}" dt="2020-05-27T11:26:47.191" v="16"/>
        <pc:sldMkLst>
          <pc:docMk/>
          <pc:sldMk cId="1115890704" sldId="439"/>
        </pc:sldMkLst>
        <pc:spChg chg="mod">
          <ac:chgData name="Hilal Nur Gözüküçük" userId="c9e7c93c-5cb0-4c0e-8df3-2f019b03d73c" providerId="ADAL" clId="{8DBFF5F7-866A-4039-8371-000ADA4AD90B}" dt="2020-05-27T11:26:01.858" v="1" actId="1076"/>
          <ac:spMkLst>
            <pc:docMk/>
            <pc:sldMk cId="1115890704" sldId="439"/>
            <ac:spMk id="2" creationId="{93588FB7-1E03-412B-880E-FFE3BA3497DD}"/>
          </ac:spMkLst>
        </pc:spChg>
        <pc:spChg chg="mod">
          <ac:chgData name="Hilal Nur Gözüküçük" userId="c9e7c93c-5cb0-4c0e-8df3-2f019b03d73c" providerId="ADAL" clId="{8DBFF5F7-866A-4039-8371-000ADA4AD90B}" dt="2020-05-27T11:26:47.191" v="16"/>
          <ac:spMkLst>
            <pc:docMk/>
            <pc:sldMk cId="1115890704" sldId="439"/>
            <ac:spMk id="3" creationId="{79B2F9B5-5866-4BAE-9F19-C98DAD7D0280}"/>
          </ac:spMkLst>
        </pc:spChg>
      </pc:sldChg>
      <pc:sldChg chg="modSp add del">
        <pc:chgData name="Hilal Nur Gözüküçük" userId="c9e7c93c-5cb0-4c0e-8df3-2f019b03d73c" providerId="ADAL" clId="{8DBFF5F7-866A-4039-8371-000ADA4AD90B}" dt="2020-05-27T11:27:24.272" v="53"/>
        <pc:sldMkLst>
          <pc:docMk/>
          <pc:sldMk cId="2426481977" sldId="440"/>
        </pc:sldMkLst>
        <pc:spChg chg="mod">
          <ac:chgData name="Hilal Nur Gözüküçük" userId="c9e7c93c-5cb0-4c0e-8df3-2f019b03d73c" providerId="ADAL" clId="{8DBFF5F7-866A-4039-8371-000ADA4AD90B}" dt="2020-05-27T11:27:23.759" v="52" actId="14100"/>
          <ac:spMkLst>
            <pc:docMk/>
            <pc:sldMk cId="2426481977" sldId="440"/>
            <ac:spMk id="3" creationId="{B8D54F96-EE76-42B9-8CAD-EF349E4F9C83}"/>
          </ac:spMkLst>
        </pc:spChg>
      </pc:sldChg>
      <pc:sldMasterChg chg="modSp modSldLayout">
        <pc:chgData name="Hilal Nur Gözüküçük" userId="c9e7c93c-5cb0-4c0e-8df3-2f019b03d73c" providerId="ADAL" clId="{8DBFF5F7-866A-4039-8371-000ADA4AD90B}" dt="2020-05-27T11:26:47.191" v="16"/>
        <pc:sldMasterMkLst>
          <pc:docMk/>
          <pc:sldMasterMk cId="2383508415" sldId="2147483695"/>
        </pc:sldMasterMkLst>
        <pc:spChg chg="mod">
          <ac:chgData name="Hilal Nur Gözüküçük" userId="c9e7c93c-5cb0-4c0e-8df3-2f019b03d73c" providerId="ADAL" clId="{8DBFF5F7-866A-4039-8371-000ADA4AD90B}" dt="2020-05-27T11:26:47.191" v="16"/>
          <ac:spMkLst>
            <pc:docMk/>
            <pc:sldMasterMk cId="2383508415" sldId="2147483695"/>
            <ac:spMk id="2"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ac:spMk id="3"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ac:spMk id="4"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ac:spMk id="5"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ac:spMk id="6" creationId="{00000000-0000-0000-0000-000000000000}"/>
          </ac:spMkLst>
        </pc:spChg>
        <pc:cxnChg chg="mod">
          <ac:chgData name="Hilal Nur Gözüküçük" userId="c9e7c93c-5cb0-4c0e-8df3-2f019b03d73c" providerId="ADAL" clId="{8DBFF5F7-866A-4039-8371-000ADA4AD90B}" dt="2020-05-27T11:26:47.191" v="16"/>
          <ac:cxnSpMkLst>
            <pc:docMk/>
            <pc:sldMasterMk cId="2383508415" sldId="2147483695"/>
            <ac:cxnSpMk id="7" creationId="{00000000-0000-0000-0000-000000000000}"/>
          </ac:cxnSpMkLst>
        </pc:cxnChg>
        <pc:sldLayoutChg chg="modSp">
          <pc:chgData name="Hilal Nur Gözüküçük" userId="c9e7c93c-5cb0-4c0e-8df3-2f019b03d73c" providerId="ADAL" clId="{8DBFF5F7-866A-4039-8371-000ADA4AD90B}" dt="2020-05-27T11:26:47.191" v="16"/>
          <pc:sldLayoutMkLst>
            <pc:docMk/>
            <pc:sldMasterMk cId="2383508415" sldId="2147483695"/>
            <pc:sldLayoutMk cId="723977030" sldId="2147483696"/>
          </pc:sldLayoutMkLst>
          <pc:spChg chg="mod">
            <ac:chgData name="Hilal Nur Gözüküçük" userId="c9e7c93c-5cb0-4c0e-8df3-2f019b03d73c" providerId="ADAL" clId="{8DBFF5F7-866A-4039-8371-000ADA4AD90B}" dt="2020-05-27T11:26:47.191" v="16"/>
            <ac:spMkLst>
              <pc:docMk/>
              <pc:sldMasterMk cId="2383508415" sldId="2147483695"/>
              <pc:sldLayoutMk cId="723977030" sldId="2147483696"/>
              <ac:spMk id="2"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723977030" sldId="2147483696"/>
              <ac:spMk id="3"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723977030" sldId="2147483696"/>
              <ac:spMk id="10"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723977030" sldId="2147483696"/>
              <ac:spMk id="11" creationId="{00000000-0000-0000-0000-000000000000}"/>
            </ac:spMkLst>
          </pc:spChg>
          <pc:cxnChg chg="mod">
            <ac:chgData name="Hilal Nur Gözüküçük" userId="c9e7c93c-5cb0-4c0e-8df3-2f019b03d73c" providerId="ADAL" clId="{8DBFF5F7-866A-4039-8371-000ADA4AD90B}" dt="2020-05-27T11:26:47.191" v="16"/>
            <ac:cxnSpMkLst>
              <pc:docMk/>
              <pc:sldMasterMk cId="2383508415" sldId="2147483695"/>
              <pc:sldLayoutMk cId="723977030" sldId="2147483696"/>
              <ac:cxnSpMk id="8" creationId="{00000000-0000-0000-0000-000000000000}"/>
            </ac:cxnSpMkLst>
          </pc:cxnChg>
        </pc:sldLayoutChg>
        <pc:sldLayoutChg chg="modSp">
          <pc:chgData name="Hilal Nur Gözüküçük" userId="c9e7c93c-5cb0-4c0e-8df3-2f019b03d73c" providerId="ADAL" clId="{8DBFF5F7-866A-4039-8371-000ADA4AD90B}" dt="2020-05-27T11:26:47.191" v="16"/>
          <pc:sldLayoutMkLst>
            <pc:docMk/>
            <pc:sldMasterMk cId="2383508415" sldId="2147483695"/>
            <pc:sldLayoutMk cId="303564247" sldId="2147483698"/>
          </pc:sldLayoutMkLst>
          <pc:spChg chg="mod">
            <ac:chgData name="Hilal Nur Gözüküçük" userId="c9e7c93c-5cb0-4c0e-8df3-2f019b03d73c" providerId="ADAL" clId="{8DBFF5F7-866A-4039-8371-000ADA4AD90B}" dt="2020-05-27T11:26:47.191" v="16"/>
            <ac:spMkLst>
              <pc:docMk/>
              <pc:sldMasterMk cId="2383508415" sldId="2147483695"/>
              <pc:sldLayoutMk cId="303564247" sldId="2147483698"/>
              <ac:spMk id="2"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303564247" sldId="2147483698"/>
              <ac:spMk id="3"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303564247" sldId="2147483698"/>
              <ac:spMk id="9"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303564247" sldId="2147483698"/>
              <ac:spMk id="11" creationId="{00000000-0000-0000-0000-000000000000}"/>
            </ac:spMkLst>
          </pc:spChg>
          <pc:cxnChg chg="mod">
            <ac:chgData name="Hilal Nur Gözüküçük" userId="c9e7c93c-5cb0-4c0e-8df3-2f019b03d73c" providerId="ADAL" clId="{8DBFF5F7-866A-4039-8371-000ADA4AD90B}" dt="2020-05-27T11:26:47.191" v="16"/>
            <ac:cxnSpMkLst>
              <pc:docMk/>
              <pc:sldMasterMk cId="2383508415" sldId="2147483695"/>
              <pc:sldLayoutMk cId="303564247" sldId="2147483698"/>
              <ac:cxnSpMk id="8" creationId="{00000000-0000-0000-0000-000000000000}"/>
            </ac:cxnSpMkLst>
          </pc:cxnChg>
        </pc:sldLayoutChg>
        <pc:sldLayoutChg chg="modSp">
          <pc:chgData name="Hilal Nur Gözüküçük" userId="c9e7c93c-5cb0-4c0e-8df3-2f019b03d73c" providerId="ADAL" clId="{8DBFF5F7-866A-4039-8371-000ADA4AD90B}" dt="2020-05-27T11:26:47.191" v="16"/>
          <pc:sldLayoutMkLst>
            <pc:docMk/>
            <pc:sldMasterMk cId="2383508415" sldId="2147483695"/>
            <pc:sldLayoutMk cId="1986387215" sldId="2147483699"/>
          </pc:sldLayoutMkLst>
          <pc:spChg chg="mod">
            <ac:chgData name="Hilal Nur Gözüküçük" userId="c9e7c93c-5cb0-4c0e-8df3-2f019b03d73c" providerId="ADAL" clId="{8DBFF5F7-866A-4039-8371-000ADA4AD90B}" dt="2020-05-27T11:26:47.191" v="16"/>
            <ac:spMkLst>
              <pc:docMk/>
              <pc:sldMasterMk cId="2383508415" sldId="2147483695"/>
              <pc:sldLayoutMk cId="1986387215" sldId="2147483699"/>
              <ac:spMk id="2"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1986387215" sldId="2147483699"/>
              <ac:spMk id="3"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1986387215" sldId="2147483699"/>
              <ac:spMk id="4" creationId="{00000000-0000-0000-0000-000000000000}"/>
            </ac:spMkLst>
          </pc:spChg>
        </pc:sldLayoutChg>
        <pc:sldLayoutChg chg="modSp">
          <pc:chgData name="Hilal Nur Gözüküçük" userId="c9e7c93c-5cb0-4c0e-8df3-2f019b03d73c" providerId="ADAL" clId="{8DBFF5F7-866A-4039-8371-000ADA4AD90B}" dt="2020-05-27T11:26:47.191" v="16"/>
          <pc:sldLayoutMkLst>
            <pc:docMk/>
            <pc:sldMasterMk cId="2383508415" sldId="2147483695"/>
            <pc:sldLayoutMk cId="3549766744" sldId="2147483700"/>
          </pc:sldLayoutMkLst>
          <pc:spChg chg="mod">
            <ac:chgData name="Hilal Nur Gözüküçük" userId="c9e7c93c-5cb0-4c0e-8df3-2f019b03d73c" providerId="ADAL" clId="{8DBFF5F7-866A-4039-8371-000ADA4AD90B}" dt="2020-05-27T11:26:47.191" v="16"/>
            <ac:spMkLst>
              <pc:docMk/>
              <pc:sldMasterMk cId="2383508415" sldId="2147483695"/>
              <pc:sldLayoutMk cId="3549766744" sldId="2147483700"/>
              <ac:spMk id="3"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3549766744" sldId="2147483700"/>
              <ac:spMk id="4"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3549766744" sldId="2147483700"/>
              <ac:spMk id="5"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3549766744" sldId="2147483700"/>
              <ac:spMk id="6" creationId="{00000000-0000-0000-0000-000000000000}"/>
            </ac:spMkLst>
          </pc:spChg>
        </pc:sldLayoutChg>
        <pc:sldLayoutChg chg="modSp">
          <pc:chgData name="Hilal Nur Gözüküçük" userId="c9e7c93c-5cb0-4c0e-8df3-2f019b03d73c" providerId="ADAL" clId="{8DBFF5F7-866A-4039-8371-000ADA4AD90B}" dt="2020-05-27T11:26:47.191" v="16"/>
          <pc:sldLayoutMkLst>
            <pc:docMk/>
            <pc:sldMasterMk cId="2383508415" sldId="2147483695"/>
            <pc:sldLayoutMk cId="259913603" sldId="2147483703"/>
          </pc:sldLayoutMkLst>
          <pc:spChg chg="mod">
            <ac:chgData name="Hilal Nur Gözüküçük" userId="c9e7c93c-5cb0-4c0e-8df3-2f019b03d73c" providerId="ADAL" clId="{8DBFF5F7-866A-4039-8371-000ADA4AD90B}" dt="2020-05-27T11:26:47.191" v="16"/>
            <ac:spMkLst>
              <pc:docMk/>
              <pc:sldMasterMk cId="2383508415" sldId="2147483695"/>
              <pc:sldLayoutMk cId="259913603" sldId="2147483703"/>
              <ac:spMk id="3"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259913603" sldId="2147483703"/>
              <ac:spMk id="4"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259913603" sldId="2147483703"/>
              <ac:spMk id="8" creationId="{00000000-0000-0000-0000-000000000000}"/>
            </ac:spMkLst>
          </pc:spChg>
        </pc:sldLayoutChg>
        <pc:sldLayoutChg chg="modSp">
          <pc:chgData name="Hilal Nur Gözüküçük" userId="c9e7c93c-5cb0-4c0e-8df3-2f019b03d73c" providerId="ADAL" clId="{8DBFF5F7-866A-4039-8371-000ADA4AD90B}" dt="2020-05-27T11:26:47.191" v="16"/>
          <pc:sldLayoutMkLst>
            <pc:docMk/>
            <pc:sldMasterMk cId="2383508415" sldId="2147483695"/>
            <pc:sldLayoutMk cId="1256752412" sldId="2147483704"/>
          </pc:sldLayoutMkLst>
          <pc:spChg chg="mod">
            <ac:chgData name="Hilal Nur Gözüküçük" userId="c9e7c93c-5cb0-4c0e-8df3-2f019b03d73c" providerId="ADAL" clId="{8DBFF5F7-866A-4039-8371-000ADA4AD90B}" dt="2020-05-27T11:26:47.191" v="16"/>
            <ac:spMkLst>
              <pc:docMk/>
              <pc:sldMasterMk cId="2383508415" sldId="2147483695"/>
              <pc:sldLayoutMk cId="1256752412" sldId="2147483704"/>
              <ac:spMk id="2"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1256752412" sldId="2147483704"/>
              <ac:spMk id="3"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1256752412" sldId="2147483704"/>
              <ac:spMk id="4" creationId="{00000000-0000-0000-0000-000000000000}"/>
            </ac:spMkLst>
          </pc:spChg>
          <pc:cxnChg chg="mod">
            <ac:chgData name="Hilal Nur Gözüküçük" userId="c9e7c93c-5cb0-4c0e-8df3-2f019b03d73c" providerId="ADAL" clId="{8DBFF5F7-866A-4039-8371-000ADA4AD90B}" dt="2020-05-27T11:26:47.191" v="16"/>
            <ac:cxnSpMkLst>
              <pc:docMk/>
              <pc:sldMasterMk cId="2383508415" sldId="2147483695"/>
              <pc:sldLayoutMk cId="1256752412" sldId="2147483704"/>
              <ac:cxnSpMk id="8" creationId="{00000000-0000-0000-0000-000000000000}"/>
            </ac:cxnSpMkLst>
          </pc:cxnChg>
        </pc:sldLayoutChg>
        <pc:sldLayoutChg chg="modSp">
          <pc:chgData name="Hilal Nur Gözüküçük" userId="c9e7c93c-5cb0-4c0e-8df3-2f019b03d73c" providerId="ADAL" clId="{8DBFF5F7-866A-4039-8371-000ADA4AD90B}" dt="2020-05-27T11:26:47.191" v="16"/>
          <pc:sldLayoutMkLst>
            <pc:docMk/>
            <pc:sldMasterMk cId="2383508415" sldId="2147483695"/>
            <pc:sldLayoutMk cId="2418858486" sldId="2147483706"/>
          </pc:sldLayoutMkLst>
          <pc:spChg chg="mod">
            <ac:chgData name="Hilal Nur Gözüküçük" userId="c9e7c93c-5cb0-4c0e-8df3-2f019b03d73c" providerId="ADAL" clId="{8DBFF5F7-866A-4039-8371-000ADA4AD90B}" dt="2020-05-27T11:26:47.191" v="16"/>
            <ac:spMkLst>
              <pc:docMk/>
              <pc:sldMasterMk cId="2383508415" sldId="2147483695"/>
              <pc:sldLayoutMk cId="2418858486" sldId="2147483706"/>
              <ac:spMk id="2" creationId="{00000000-0000-0000-0000-000000000000}"/>
            </ac:spMkLst>
          </pc:spChg>
          <pc:spChg chg="mod">
            <ac:chgData name="Hilal Nur Gözüküçük" userId="c9e7c93c-5cb0-4c0e-8df3-2f019b03d73c" providerId="ADAL" clId="{8DBFF5F7-866A-4039-8371-000ADA4AD90B}" dt="2020-05-27T11:26:47.191" v="16"/>
            <ac:spMkLst>
              <pc:docMk/>
              <pc:sldMasterMk cId="2383508415" sldId="2147483695"/>
              <pc:sldLayoutMk cId="2418858486" sldId="2147483706"/>
              <ac:spMk id="3" creationId="{00000000-0000-0000-0000-000000000000}"/>
            </ac:spMkLst>
          </pc:spChg>
          <pc:cxnChg chg="mod">
            <ac:chgData name="Hilal Nur Gözüküçük" userId="c9e7c93c-5cb0-4c0e-8df3-2f019b03d73c" providerId="ADAL" clId="{8DBFF5F7-866A-4039-8371-000ADA4AD90B}" dt="2020-05-27T11:26:47.191" v="16"/>
            <ac:cxnSpMkLst>
              <pc:docMk/>
              <pc:sldMasterMk cId="2383508415" sldId="2147483695"/>
              <pc:sldLayoutMk cId="2418858486" sldId="2147483706"/>
              <ac:cxnSpMk id="7" creationId="{00000000-0000-0000-0000-000000000000}"/>
            </ac:cxnSpMkLst>
          </pc:cxn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3AF534-31B5-403F-B7C4-5E32E65152A3}"/>
              </a:ext>
            </a:extLst>
          </p:cNvPr>
          <p:cNvSpPr>
            <a:spLocks noGrp="1"/>
          </p:cNvSpPr>
          <p:nvPr>
            <p:ph type="title"/>
          </p:nvPr>
        </p:nvSpPr>
        <p:spPr/>
        <p:txBody>
          <a:bodyPr>
            <a:normAutofit fontScale="90000"/>
          </a:bodyPr>
          <a:lstStyle/>
          <a:p>
            <a:r>
              <a:rPr lang="tr-TR" dirty="0"/>
              <a:t>HAKLARIN KORUNMASI</a:t>
            </a:r>
            <a:br>
              <a:rPr lang="tr-TR" dirty="0"/>
            </a:br>
            <a:r>
              <a:rPr lang="tr-TR" dirty="0"/>
              <a:t>Dava</a:t>
            </a:r>
            <a:br>
              <a:rPr lang="tr-TR" dirty="0"/>
            </a:br>
            <a:endParaRPr lang="tr-TR" dirty="0"/>
          </a:p>
        </p:txBody>
      </p:sp>
      <p:sp>
        <p:nvSpPr>
          <p:cNvPr id="3" name="İçerik Yer Tutucusu 2">
            <a:extLst>
              <a:ext uri="{FF2B5EF4-FFF2-40B4-BE49-F238E27FC236}">
                <a16:creationId xmlns:a16="http://schemas.microsoft.com/office/drawing/2014/main" id="{B1717D3E-A8D8-4A9F-83B0-B5D8B94E5555}"/>
              </a:ext>
            </a:extLst>
          </p:cNvPr>
          <p:cNvSpPr>
            <a:spLocks noGrp="1"/>
          </p:cNvSpPr>
          <p:nvPr>
            <p:ph idx="1"/>
          </p:nvPr>
        </p:nvSpPr>
        <p:spPr>
          <a:xfrm>
            <a:off x="585926" y="2015732"/>
            <a:ext cx="11043822" cy="4127616"/>
          </a:xfrm>
        </p:spPr>
        <p:txBody>
          <a:bodyPr>
            <a:normAutofit/>
          </a:bodyPr>
          <a:lstStyle/>
          <a:p>
            <a:r>
              <a:rPr lang="tr-TR" dirty="0"/>
              <a:t>Hak sahibinin, hakkının korunması amacıyla devletin yargı organlarına başvurma hakkına, dava hakkı denir.</a:t>
            </a:r>
          </a:p>
          <a:p>
            <a:r>
              <a:rPr lang="tr-TR" dirty="0"/>
              <a:t>Dava, talebin yargı organları aracılığıyla kullanılmasıdır.</a:t>
            </a:r>
          </a:p>
          <a:p>
            <a:r>
              <a:rPr lang="tr-TR" dirty="0"/>
              <a:t>Dava, bir uyuşmazlığın halledilmesi ya da önlenmesi veya bir kişiye karşı bir hukuki etkinin sağlanması için mahkemeye başvurulmasıdır.</a:t>
            </a:r>
          </a:p>
          <a:p>
            <a:r>
              <a:rPr lang="tr-TR" dirty="0"/>
              <a:t>Davacı, davayı açan kişidir.</a:t>
            </a:r>
          </a:p>
          <a:p>
            <a:r>
              <a:rPr lang="tr-TR" dirty="0"/>
              <a:t>Davalı ise aleyhine mahkemeye başvurulan, davacının karşısındaki kişidir.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993911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AA52D2-F46B-4374-8F45-649441956488}"/>
              </a:ext>
            </a:extLst>
          </p:cNvPr>
          <p:cNvSpPr>
            <a:spLocks noGrp="1"/>
          </p:cNvSpPr>
          <p:nvPr>
            <p:ph type="title"/>
          </p:nvPr>
        </p:nvSpPr>
        <p:spPr/>
        <p:txBody>
          <a:bodyPr/>
          <a:lstStyle/>
          <a:p>
            <a:r>
              <a:rPr lang="tr-TR" dirty="0"/>
              <a:t>HAKLARIN KORUNMASI</a:t>
            </a:r>
            <a:br>
              <a:rPr lang="tr-TR" dirty="0"/>
            </a:br>
            <a:r>
              <a:rPr lang="tr-TR" dirty="0"/>
              <a:t>Dava</a:t>
            </a:r>
          </a:p>
        </p:txBody>
      </p:sp>
      <p:sp>
        <p:nvSpPr>
          <p:cNvPr id="3" name="İçerik Yer Tutucusu 2">
            <a:extLst>
              <a:ext uri="{FF2B5EF4-FFF2-40B4-BE49-F238E27FC236}">
                <a16:creationId xmlns:a16="http://schemas.microsoft.com/office/drawing/2014/main" id="{143BDAFA-BD14-4654-9843-16D91C985E23}"/>
              </a:ext>
            </a:extLst>
          </p:cNvPr>
          <p:cNvSpPr>
            <a:spLocks noGrp="1"/>
          </p:cNvSpPr>
          <p:nvPr>
            <p:ph idx="1"/>
          </p:nvPr>
        </p:nvSpPr>
        <p:spPr>
          <a:xfrm>
            <a:off x="381740" y="2015732"/>
            <a:ext cx="11345661" cy="4109860"/>
          </a:xfrm>
        </p:spPr>
        <p:txBody>
          <a:bodyPr/>
          <a:lstStyle/>
          <a:p>
            <a:pPr marL="0" indent="0">
              <a:buNone/>
            </a:pPr>
            <a:r>
              <a:rPr lang="tr-TR"/>
              <a:t>DAVA ÇEŞİTLERİ</a:t>
            </a:r>
          </a:p>
          <a:p>
            <a:pPr marL="457200" indent="-457200">
              <a:buFont typeface="+mj-lt"/>
              <a:buAutoNum type="arabicPeriod"/>
            </a:pPr>
            <a:r>
              <a:rPr lang="tr-TR"/>
              <a:t>Eda davaları: Davacı, Davalının bir şeyi yapmaya, bir şey vermeye veya bir şeyi yapmaktan kaçınmaya mahkum edilmesini ister. Bu dava, bir hakkın korunmasını değil de bir zararın tazminini amaçlıyorsa, tazminat davası adını alır. Eda ilamı; davanın dayandığı hakkın veya hukuki ilişkinin var olduğunun tespitini ve istenen edanın yerine getirilmesine dair bir emri içerir.</a:t>
            </a:r>
          </a:p>
          <a:p>
            <a:pPr marL="457200" indent="-457200">
              <a:buFont typeface="+mj-lt"/>
              <a:buAutoNum type="arabicPeriod"/>
            </a:pPr>
            <a:r>
              <a:rPr lang="tr-TR"/>
              <a:t>Tespit davaları: Bir hukuki ilişkinin mevcut olup olmadığının saptanması için açılır. Tespit davası açılabilmesi için bu hususta bir menfaat olması gerekir. Tespit kararının cebri icrası mümkün değildir.</a:t>
            </a:r>
          </a:p>
          <a:p>
            <a:pPr marL="457200" indent="-457200">
              <a:buFont typeface="+mj-lt"/>
              <a:buAutoNum type="arabicPeriod"/>
            </a:pPr>
            <a:r>
              <a:rPr lang="tr-TR"/>
              <a:t>Yenilik doğuran davalar: Yalnızca mahkemeye başvurularak kullanılabilen yenilik doğuran hakların kullanılması için açılır. </a:t>
            </a:r>
          </a:p>
          <a:p>
            <a:pPr marL="457200" indent="-457200">
              <a:buFont typeface="+mj-lt"/>
              <a:buAutoNum type="arabicPeriod"/>
            </a:pPr>
            <a:endParaRPr lang="tr-TR"/>
          </a:p>
          <a:p>
            <a:pPr marL="0" indent="0">
              <a:buNone/>
            </a:pPr>
            <a:endParaRPr lang="tr-TR" dirty="0"/>
          </a:p>
        </p:txBody>
      </p:sp>
    </p:spTree>
    <p:extLst>
      <p:ext uri="{BB962C8B-B14F-4D97-AF65-F5344CB8AC3E}">
        <p14:creationId xmlns:p14="http://schemas.microsoft.com/office/powerpoint/2010/main" val="1372452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4DC539-15BA-44AE-A904-8E3100E1FCA6}"/>
              </a:ext>
            </a:extLst>
          </p:cNvPr>
          <p:cNvSpPr>
            <a:spLocks noGrp="1"/>
          </p:cNvSpPr>
          <p:nvPr>
            <p:ph type="title"/>
          </p:nvPr>
        </p:nvSpPr>
        <p:spPr/>
        <p:txBody>
          <a:bodyPr/>
          <a:lstStyle/>
          <a:p>
            <a:r>
              <a:rPr lang="tr-TR" dirty="0"/>
              <a:t>HAKLARIN KORUNMASI</a:t>
            </a:r>
            <a:br>
              <a:rPr lang="tr-TR" dirty="0"/>
            </a:br>
            <a:r>
              <a:rPr lang="tr-TR" dirty="0"/>
              <a:t>Dava</a:t>
            </a:r>
          </a:p>
        </p:txBody>
      </p:sp>
      <p:sp>
        <p:nvSpPr>
          <p:cNvPr id="3" name="İçerik Yer Tutucusu 2">
            <a:extLst>
              <a:ext uri="{FF2B5EF4-FFF2-40B4-BE49-F238E27FC236}">
                <a16:creationId xmlns:a16="http://schemas.microsoft.com/office/drawing/2014/main" id="{34B62A02-3CB3-4A3C-A88D-8D6A5B199A6E}"/>
              </a:ext>
            </a:extLst>
          </p:cNvPr>
          <p:cNvSpPr>
            <a:spLocks noGrp="1"/>
          </p:cNvSpPr>
          <p:nvPr>
            <p:ph idx="1"/>
          </p:nvPr>
        </p:nvSpPr>
        <p:spPr>
          <a:xfrm>
            <a:off x="577050" y="2015732"/>
            <a:ext cx="11088209" cy="4109860"/>
          </a:xfrm>
        </p:spPr>
        <p:txBody>
          <a:bodyPr/>
          <a:lstStyle/>
          <a:p>
            <a:pPr marL="0" indent="0">
              <a:buNone/>
            </a:pPr>
            <a:r>
              <a:rPr lang="tr-TR" dirty="0"/>
              <a:t>DAVAYA KARŞI SAVUNMA İMKANLARI</a:t>
            </a:r>
          </a:p>
          <a:p>
            <a:r>
              <a:rPr lang="tr-TR" dirty="0"/>
              <a:t>Dava sebebinin inkarı veya dava temelinin yetersizliği savunması</a:t>
            </a:r>
          </a:p>
          <a:p>
            <a:r>
              <a:rPr lang="tr-TR" dirty="0"/>
              <a:t>Dava sebebini inkar etmemekle birlikte, yeni olgulara ve hukuki sebeplere dayanan savunma</a:t>
            </a:r>
          </a:p>
          <a:p>
            <a:pPr lvl="1"/>
            <a:r>
              <a:rPr lang="tr-TR" b="1" u="sng" dirty="0"/>
              <a:t>İtiraz</a:t>
            </a:r>
            <a:r>
              <a:rPr lang="tr-TR" dirty="0"/>
              <a:t>: Bir hakkın doğumuna engel olan veya hakkı sona erdiren olguların ileri sürülmesidir.</a:t>
            </a:r>
          </a:p>
          <a:p>
            <a:pPr lvl="1"/>
            <a:r>
              <a:rPr lang="tr-TR" b="1" u="sng" dirty="0"/>
              <a:t>Defi</a:t>
            </a:r>
            <a:r>
              <a:rPr lang="tr-TR" dirty="0"/>
              <a:t>: Davalının borçlu bulunduğu edimi, özel bir sebebe dayanarak yerine getirmekten kaçınmasına imkan veren bir savunma yoludur. Örneğin; zamanaşımı olgusu, borç varlığını koruduğu halde, borçluya borcu ödemekten kaçınma hakkı verir.</a:t>
            </a:r>
          </a:p>
        </p:txBody>
      </p:sp>
    </p:spTree>
    <p:extLst>
      <p:ext uri="{BB962C8B-B14F-4D97-AF65-F5344CB8AC3E}">
        <p14:creationId xmlns:p14="http://schemas.microsoft.com/office/powerpoint/2010/main" val="353214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77B51F-C428-434C-8C6C-18575CA905C2}"/>
              </a:ext>
            </a:extLst>
          </p:cNvPr>
          <p:cNvSpPr>
            <a:spLocks noGrp="1"/>
          </p:cNvSpPr>
          <p:nvPr>
            <p:ph type="title"/>
          </p:nvPr>
        </p:nvSpPr>
        <p:spPr/>
        <p:txBody>
          <a:bodyPr/>
          <a:lstStyle/>
          <a:p>
            <a:r>
              <a:rPr lang="tr-TR" dirty="0"/>
              <a:t>Dürüstlük kuralı</a:t>
            </a:r>
          </a:p>
        </p:txBody>
      </p:sp>
      <p:sp>
        <p:nvSpPr>
          <p:cNvPr id="3" name="İçerik Yer Tutucusu 2">
            <a:extLst>
              <a:ext uri="{FF2B5EF4-FFF2-40B4-BE49-F238E27FC236}">
                <a16:creationId xmlns:a16="http://schemas.microsoft.com/office/drawing/2014/main" id="{3E652971-DEA4-40AC-A836-2E42091D6955}"/>
              </a:ext>
            </a:extLst>
          </p:cNvPr>
          <p:cNvSpPr>
            <a:spLocks noGrp="1"/>
          </p:cNvSpPr>
          <p:nvPr>
            <p:ph idx="1"/>
          </p:nvPr>
        </p:nvSpPr>
        <p:spPr>
          <a:xfrm>
            <a:off x="497150" y="2015732"/>
            <a:ext cx="11168107" cy="4145371"/>
          </a:xfrm>
        </p:spPr>
        <p:txBody>
          <a:bodyPr>
            <a:normAutofit fontScale="92500"/>
          </a:bodyPr>
          <a:lstStyle/>
          <a:p>
            <a:pPr marL="0" indent="0">
              <a:buNone/>
            </a:pPr>
            <a:r>
              <a:rPr lang="tr-TR" dirty="0"/>
              <a:t>Objektif rol model: Dürüstlük kuralı , kişilere, tarafı oldukları hukuki ilişkilerde, orta zekalı, makul, dürüst bir kişi gibi davranma yükümlülüğü yükleyen kuraldır. </a:t>
            </a:r>
          </a:p>
          <a:p>
            <a:pPr marL="0" indent="0">
              <a:buNone/>
            </a:pPr>
            <a:r>
              <a:rPr lang="tr-TR" dirty="0"/>
              <a:t>Hakların kullanımında ve borçların ifasında muhataplar en azından asgari olarak orta zekalı, makul, dürüst bir kişi gibi davranmalıdır.</a:t>
            </a:r>
          </a:p>
          <a:p>
            <a:pPr marL="0" indent="0">
              <a:buNone/>
            </a:pPr>
            <a:r>
              <a:rPr lang="tr-TR" dirty="0"/>
              <a:t>TMK m. 2 uygulamasındaki objektif rol model asgari objektif bir şart olup, bu asgari niteliklerin üstündeki kişilerin muhatap olmaları halinde sübjektif rol modelin dikkate alınması gerekir.</a:t>
            </a:r>
          </a:p>
          <a:p>
            <a:pPr marL="0" indent="0">
              <a:buNone/>
            </a:pPr>
            <a:r>
              <a:rPr lang="tr-TR" dirty="0" err="1"/>
              <a:t>Subjektif</a:t>
            </a:r>
            <a:r>
              <a:rPr lang="tr-TR" dirty="0"/>
              <a:t> rol model: Bir hukuki ilişkide, objektif rol modelden daha üstün niteliklere sahip birisi söz konusu ise, somut olayda o kişinin yerinde olabilecek özelliklere sahip ortalama bir kişinin davranışları dikkate alınmalıdır.</a:t>
            </a:r>
          </a:p>
          <a:p>
            <a:pPr marL="0" indent="0">
              <a:buNone/>
            </a:pPr>
            <a:r>
              <a:rPr lang="tr-TR" dirty="0"/>
              <a:t>TMK m. 2 uygulamasında bazen, sübjektif rol modelin dikkate alınması, orta zekalı, makul, dürüst bir kişinin göstereceği davranıştan daha üstün davranabilen muhatabın dikkate alınmasıdır.</a:t>
            </a:r>
          </a:p>
        </p:txBody>
      </p:sp>
    </p:spTree>
    <p:extLst>
      <p:ext uri="{BB962C8B-B14F-4D97-AF65-F5344CB8AC3E}">
        <p14:creationId xmlns:p14="http://schemas.microsoft.com/office/powerpoint/2010/main" val="18096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6AC7A0-E0E5-4495-BFBC-8ECDED411398}"/>
              </a:ext>
            </a:extLst>
          </p:cNvPr>
          <p:cNvSpPr>
            <a:spLocks noGrp="1"/>
          </p:cNvSpPr>
          <p:nvPr>
            <p:ph type="title"/>
          </p:nvPr>
        </p:nvSpPr>
        <p:spPr/>
        <p:txBody>
          <a:bodyPr/>
          <a:lstStyle/>
          <a:p>
            <a:r>
              <a:rPr lang="tr-TR" dirty="0"/>
              <a:t>Dürüstlük kuralı</a:t>
            </a:r>
          </a:p>
        </p:txBody>
      </p:sp>
      <p:sp>
        <p:nvSpPr>
          <p:cNvPr id="3" name="İçerik Yer Tutucusu 2">
            <a:extLst>
              <a:ext uri="{FF2B5EF4-FFF2-40B4-BE49-F238E27FC236}">
                <a16:creationId xmlns:a16="http://schemas.microsoft.com/office/drawing/2014/main" id="{14F08788-F6B0-4466-9F46-6D5D83FD10B2}"/>
              </a:ext>
            </a:extLst>
          </p:cNvPr>
          <p:cNvSpPr>
            <a:spLocks noGrp="1"/>
          </p:cNvSpPr>
          <p:nvPr>
            <p:ph idx="1"/>
          </p:nvPr>
        </p:nvSpPr>
        <p:spPr>
          <a:xfrm>
            <a:off x="506027" y="2015732"/>
            <a:ext cx="11159231" cy="4109860"/>
          </a:xfrm>
        </p:spPr>
        <p:txBody>
          <a:bodyPr>
            <a:normAutofit fontScale="85000" lnSpcReduction="10000"/>
          </a:bodyPr>
          <a:lstStyle/>
          <a:p>
            <a:pPr marL="0" indent="0">
              <a:buNone/>
            </a:pPr>
            <a:r>
              <a:rPr lang="tr-TR" dirty="0"/>
              <a:t>Dürüstlük kuralının genel özellikleri</a:t>
            </a:r>
          </a:p>
          <a:p>
            <a:pPr marL="457200" indent="-457200">
              <a:buFont typeface="+mj-lt"/>
              <a:buAutoNum type="arabicPeriod"/>
            </a:pPr>
            <a:r>
              <a:rPr lang="tr-TR" dirty="0"/>
              <a:t>Bir emir içerir.</a:t>
            </a:r>
          </a:p>
          <a:p>
            <a:pPr marL="457200" lvl="1" indent="0">
              <a:buNone/>
            </a:pPr>
            <a:r>
              <a:rPr lang="tr-TR" dirty="0"/>
              <a:t>Kişilerin, haklarını dürüstlük kuralına uygun olarak kullanmalarını ve borçlarını da bu kurallara göre yerine getirmelerini emreder.</a:t>
            </a:r>
          </a:p>
          <a:p>
            <a:pPr marL="457200" indent="-457200">
              <a:buFont typeface="+mj-lt"/>
              <a:buAutoNum type="arabicPeriod"/>
            </a:pPr>
            <a:r>
              <a:rPr lang="tr-TR" dirty="0"/>
              <a:t>Hakime </a:t>
            </a:r>
            <a:r>
              <a:rPr lang="tr-TR" dirty="0" err="1"/>
              <a:t>re’sen</a:t>
            </a:r>
            <a:r>
              <a:rPr lang="tr-TR" dirty="0"/>
              <a:t> araştırma yükümlülüğü getirir.</a:t>
            </a:r>
          </a:p>
          <a:p>
            <a:pPr marL="457200" lvl="1" indent="0">
              <a:buNone/>
            </a:pPr>
            <a:r>
              <a:rPr lang="tr-TR" dirty="0"/>
              <a:t>Dürüstlük kuralına kanunda açıkça atıf yapılmış olmasa da hakim bu kuralı dikkate almak zorundadır.</a:t>
            </a:r>
          </a:p>
          <a:p>
            <a:pPr marL="457200" indent="-457200">
              <a:buFont typeface="+mj-lt"/>
              <a:buAutoNum type="arabicPeriod"/>
            </a:pPr>
            <a:r>
              <a:rPr lang="tr-TR" dirty="0"/>
              <a:t>Genel niteliklidir.</a:t>
            </a:r>
          </a:p>
          <a:p>
            <a:pPr marL="457200" lvl="1" indent="0">
              <a:buNone/>
            </a:pPr>
            <a:r>
              <a:rPr lang="tr-TR" dirty="0"/>
              <a:t>Dürüstlük kuralı, hayatın sonsuz ihtimallerinin önceden öngörülmesi ve soyut kurallara bağlanmasındaki imkansızlık nedeniyle konulmuştur. Böyle bir zorluğun bulunmadığı durumlar özel hükümlerle düzenlenmiştir. Dürüstlük kuralı ise bu hükümlerin tamamlayıcısı ve açıklayıcısıdır</a:t>
            </a:r>
          </a:p>
          <a:p>
            <a:pPr marL="457200" indent="-457200">
              <a:buFont typeface="+mj-lt"/>
              <a:buAutoNum type="arabicPeriod"/>
            </a:pPr>
            <a:r>
              <a:rPr lang="tr-TR" dirty="0"/>
              <a:t>Objektif, tamamlayıcı ve açıklayıcıdır.</a:t>
            </a:r>
          </a:p>
          <a:p>
            <a:pPr marL="457200" lvl="1" indent="0">
              <a:buNone/>
            </a:pPr>
            <a:r>
              <a:rPr lang="tr-TR" dirty="0"/>
              <a:t>Kişilerin sübjektif davranışlarından tamamen ayrı ve bağımsız olarak, herkes tarafından uyulması gereken kurallardır.</a:t>
            </a:r>
          </a:p>
        </p:txBody>
      </p:sp>
    </p:spTree>
    <p:extLst>
      <p:ext uri="{BB962C8B-B14F-4D97-AF65-F5344CB8AC3E}">
        <p14:creationId xmlns:p14="http://schemas.microsoft.com/office/powerpoint/2010/main" val="1195032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CFA132-2572-494F-9D63-5F61D935E4A1}"/>
              </a:ext>
            </a:extLst>
          </p:cNvPr>
          <p:cNvSpPr>
            <a:spLocks noGrp="1"/>
          </p:cNvSpPr>
          <p:nvPr>
            <p:ph type="title"/>
          </p:nvPr>
        </p:nvSpPr>
        <p:spPr/>
        <p:txBody>
          <a:bodyPr/>
          <a:lstStyle/>
          <a:p>
            <a:r>
              <a:rPr lang="tr-TR" dirty="0"/>
              <a:t>Dürüstlük kuralı</a:t>
            </a:r>
          </a:p>
        </p:txBody>
      </p:sp>
      <p:sp>
        <p:nvSpPr>
          <p:cNvPr id="3" name="İçerik Yer Tutucusu 2">
            <a:extLst>
              <a:ext uri="{FF2B5EF4-FFF2-40B4-BE49-F238E27FC236}">
                <a16:creationId xmlns:a16="http://schemas.microsoft.com/office/drawing/2014/main" id="{C3A0E02E-6E5B-4CA0-A612-7A0B386E120A}"/>
              </a:ext>
            </a:extLst>
          </p:cNvPr>
          <p:cNvSpPr>
            <a:spLocks noGrp="1"/>
          </p:cNvSpPr>
          <p:nvPr>
            <p:ph idx="1"/>
          </p:nvPr>
        </p:nvSpPr>
        <p:spPr>
          <a:xfrm>
            <a:off x="479394" y="2015732"/>
            <a:ext cx="11203619" cy="4109860"/>
          </a:xfrm>
        </p:spPr>
        <p:txBody>
          <a:bodyPr>
            <a:normAutofit fontScale="70000" lnSpcReduction="20000"/>
          </a:bodyPr>
          <a:lstStyle/>
          <a:p>
            <a:pPr marL="0" indent="0">
              <a:buNone/>
            </a:pPr>
            <a:r>
              <a:rPr lang="tr-TR" sz="2300" u="sng" dirty="0"/>
              <a:t>Dürüstlük kuralının işlevleri</a:t>
            </a:r>
          </a:p>
          <a:p>
            <a:pPr marL="457200" indent="-457200">
              <a:buFont typeface="+mj-lt"/>
              <a:buAutoNum type="arabicPeriod"/>
            </a:pPr>
            <a:r>
              <a:rPr lang="tr-TR" dirty="0"/>
              <a:t>Hakların kullanılması ve borçların yerine getirilmesinde: P</a:t>
            </a:r>
            <a:r>
              <a:rPr lang="tr-TR" sz="1700" dirty="0"/>
              <a:t>ara borcunun bozuk para ile ödenmesi, yemek takımına ait tabakların teker teker gönderilmesi.</a:t>
            </a:r>
          </a:p>
          <a:p>
            <a:pPr marL="457200" indent="-457200">
              <a:buFont typeface="+mj-lt"/>
              <a:buAutoNum type="arabicPeriod"/>
            </a:pPr>
            <a:r>
              <a:rPr lang="tr-TR" dirty="0"/>
              <a:t>Hukuki işlemlerin uygulanmasında</a:t>
            </a:r>
          </a:p>
          <a:p>
            <a:pPr marL="914400" lvl="1" indent="-457200">
              <a:buFont typeface="+mj-lt"/>
              <a:buAutoNum type="arabicPeriod"/>
            </a:pPr>
            <a:r>
              <a:rPr lang="tr-TR" dirty="0"/>
              <a:t>Sözleşme öncesi sorumlulukta dürüstlük kuralı (</a:t>
            </a:r>
            <a:r>
              <a:rPr lang="tr-TR" dirty="0" err="1"/>
              <a:t>culpa</a:t>
            </a:r>
            <a:r>
              <a:rPr lang="tr-TR" dirty="0"/>
              <a:t> in </a:t>
            </a:r>
            <a:r>
              <a:rPr lang="tr-TR" dirty="0" err="1"/>
              <a:t>contrahendo</a:t>
            </a:r>
            <a:r>
              <a:rPr lang="tr-TR" dirty="0"/>
              <a:t>): Mağaza rafının müşterinin üzerine düşmesi</a:t>
            </a:r>
          </a:p>
          <a:p>
            <a:pPr marL="914400" lvl="1" indent="-457200">
              <a:buFont typeface="+mj-lt"/>
              <a:buAutoNum type="arabicPeriod"/>
            </a:pPr>
            <a:r>
              <a:rPr lang="tr-TR" dirty="0"/>
              <a:t>Sözleşmelerin kuruluşunda: İrade açıklamasında bulunan tarafın beyanının objektif anlamı tespit edilir ve muhatabın güveni korunur.</a:t>
            </a:r>
          </a:p>
          <a:p>
            <a:pPr marL="914400" lvl="1" indent="-457200">
              <a:buFont typeface="+mj-lt"/>
              <a:buAutoNum type="arabicPeriod"/>
            </a:pPr>
            <a:r>
              <a:rPr lang="tr-TR" dirty="0"/>
              <a:t>Hukuki işlemlerin tamamlanmasında: Tarafların farazi iradesi araştırılır ve işlem ona göre tamamlanır.</a:t>
            </a:r>
          </a:p>
          <a:p>
            <a:pPr marL="914400" lvl="1" indent="-457200">
              <a:buFont typeface="+mj-lt"/>
              <a:buAutoNum type="arabicPeriod"/>
            </a:pPr>
            <a:r>
              <a:rPr lang="tr-TR" dirty="0"/>
              <a:t>Hukuki işlemlerin tahvilinde: Tarafların farazi iradelerine göre karar verilir.</a:t>
            </a:r>
          </a:p>
          <a:p>
            <a:pPr marL="914400" lvl="1" indent="-457200">
              <a:buFont typeface="+mj-lt"/>
              <a:buAutoNum type="arabicPeriod"/>
            </a:pPr>
            <a:r>
              <a:rPr lang="tr-TR" dirty="0"/>
              <a:t>Sözleşmenin değişen koşullara uyarlanmasında</a:t>
            </a:r>
          </a:p>
          <a:p>
            <a:pPr marL="914400" lvl="1" indent="-457200">
              <a:buFont typeface="+mj-lt"/>
              <a:buAutoNum type="arabicPeriod"/>
            </a:pPr>
            <a:r>
              <a:rPr lang="tr-TR" dirty="0"/>
              <a:t>Yan borçlarda</a:t>
            </a:r>
          </a:p>
          <a:p>
            <a:pPr marL="457200" indent="-457200">
              <a:buFont typeface="+mj-lt"/>
              <a:buAutoNum type="arabicPeriod"/>
            </a:pPr>
            <a:r>
              <a:rPr lang="tr-TR" dirty="0"/>
              <a:t>Kanunun uygulanmasında dürüstlük kuralının işlevi</a:t>
            </a:r>
          </a:p>
          <a:p>
            <a:pPr marL="914400" lvl="1" indent="-457200">
              <a:buFont typeface="+mj-lt"/>
              <a:buAutoNum type="arabicPeriod"/>
            </a:pPr>
            <a:r>
              <a:rPr lang="tr-TR" dirty="0"/>
              <a:t>Kanun hükümlerinin yorumlanmasında</a:t>
            </a:r>
          </a:p>
          <a:p>
            <a:pPr marL="914400" lvl="1" indent="-457200">
              <a:buFont typeface="+mj-lt"/>
              <a:buAutoNum type="arabicPeriod"/>
            </a:pPr>
            <a:r>
              <a:rPr lang="tr-TR" dirty="0"/>
              <a:t>Kanuna karşı hilenin önlenmesinde</a:t>
            </a:r>
          </a:p>
          <a:p>
            <a:pPr marL="914400" lvl="1" indent="-457200">
              <a:buFont typeface="+mj-lt"/>
              <a:buAutoNum type="arabicPeriod"/>
            </a:pPr>
            <a:r>
              <a:rPr lang="tr-TR" dirty="0"/>
              <a:t>Bir hukuki kurumun amaca aykırı olarak kullanılmasında</a:t>
            </a:r>
          </a:p>
        </p:txBody>
      </p:sp>
    </p:spTree>
    <p:extLst>
      <p:ext uri="{BB962C8B-B14F-4D97-AF65-F5344CB8AC3E}">
        <p14:creationId xmlns:p14="http://schemas.microsoft.com/office/powerpoint/2010/main" val="208755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237E54-1619-4226-AA20-CF79447B20DA}"/>
              </a:ext>
            </a:extLst>
          </p:cNvPr>
          <p:cNvSpPr>
            <a:spLocks noGrp="1"/>
          </p:cNvSpPr>
          <p:nvPr>
            <p:ph type="title"/>
          </p:nvPr>
        </p:nvSpPr>
        <p:spPr/>
        <p:txBody>
          <a:bodyPr/>
          <a:lstStyle/>
          <a:p>
            <a:r>
              <a:rPr lang="tr-TR" dirty="0"/>
              <a:t>Hakkın kötüye kullanılması</a:t>
            </a:r>
          </a:p>
        </p:txBody>
      </p:sp>
      <p:sp>
        <p:nvSpPr>
          <p:cNvPr id="3" name="İçerik Yer Tutucusu 2">
            <a:extLst>
              <a:ext uri="{FF2B5EF4-FFF2-40B4-BE49-F238E27FC236}">
                <a16:creationId xmlns:a16="http://schemas.microsoft.com/office/drawing/2014/main" id="{349D39CE-817C-4120-9BBA-FD62BFDA85EF}"/>
              </a:ext>
            </a:extLst>
          </p:cNvPr>
          <p:cNvSpPr>
            <a:spLocks noGrp="1"/>
          </p:cNvSpPr>
          <p:nvPr>
            <p:ph idx="1"/>
          </p:nvPr>
        </p:nvSpPr>
        <p:spPr>
          <a:xfrm>
            <a:off x="443883" y="2015732"/>
            <a:ext cx="11283519" cy="4118738"/>
          </a:xfrm>
        </p:spPr>
        <p:txBody>
          <a:bodyPr>
            <a:normAutofit fontScale="85000" lnSpcReduction="10000"/>
          </a:bodyPr>
          <a:lstStyle/>
          <a:p>
            <a:r>
              <a:rPr lang="tr-TR" dirty="0"/>
              <a:t>Her hak, hakkı tanıyan hükmün ve genel olarak hukuk düzeninin izin verdiği sınırlar içerisinde kullanılır. </a:t>
            </a:r>
          </a:p>
          <a:p>
            <a:r>
              <a:rPr lang="tr-TR" dirty="0"/>
              <a:t>Sahip olunan hakkın, en genel anlamıyla, o hakkı tanıyan hükmün amacına aykırı ve hukuk düzeninin izin vermeyeceği bir şekilde kullanılması, hakkın kötüye kullanılmasıdır.</a:t>
            </a:r>
          </a:p>
          <a:p>
            <a:r>
              <a:rPr lang="tr-TR" dirty="0"/>
              <a:t>Haksız davranış, hiçbir hak söz konusu olmaksızın gerçekleştirilir.</a:t>
            </a:r>
          </a:p>
          <a:p>
            <a:r>
              <a:rPr lang="tr-TR" dirty="0"/>
              <a:t>Hakkın kötüye kullanılması ise, haksız davranışın görünüşte bir hakkın kullanılması kapsamında gerçekleştirilmesidir.</a:t>
            </a:r>
          </a:p>
          <a:p>
            <a:r>
              <a:rPr lang="tr-TR" dirty="0"/>
              <a:t>Hakkın kullanılmasının olağan sınırları aşıldığında hakkın kötüye kullanılmasından söz edilebilir.</a:t>
            </a:r>
          </a:p>
          <a:p>
            <a:r>
              <a:rPr lang="tr-TR" dirty="0"/>
              <a:t>Hakkın kötüye kullanımından bahsedilebilmesi için, bu kötüye kullanmanın «açıkça» yapılmış olması gerekir. Tereddüt halinde TMK m.2 uygulanmaz. </a:t>
            </a:r>
          </a:p>
          <a:p>
            <a:r>
              <a:rPr lang="tr-TR" dirty="0"/>
              <a:t>Bir hakkın kullanılmasında, dürüstlük kuralına uyulmamasının yaptırımı, hakkın kötüye kullanılmış sayılması ve hukuken korunmamasıdır. </a:t>
            </a:r>
          </a:p>
          <a:p>
            <a:r>
              <a:rPr lang="tr-TR" dirty="0"/>
              <a:t>Hakkın kötüye kullanılması yasağı ancak kanunun böyle bir duruma karşı özel bir düzenleme yapmadığı hallerde uygulanır. </a:t>
            </a:r>
          </a:p>
        </p:txBody>
      </p:sp>
    </p:spTree>
    <p:extLst>
      <p:ext uri="{BB962C8B-B14F-4D97-AF65-F5344CB8AC3E}">
        <p14:creationId xmlns:p14="http://schemas.microsoft.com/office/powerpoint/2010/main" val="546482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C834DA-2810-4DAD-9D5F-02EAAABD9CB3}"/>
              </a:ext>
            </a:extLst>
          </p:cNvPr>
          <p:cNvSpPr>
            <a:spLocks noGrp="1"/>
          </p:cNvSpPr>
          <p:nvPr>
            <p:ph type="title"/>
          </p:nvPr>
        </p:nvSpPr>
        <p:spPr/>
        <p:txBody>
          <a:bodyPr/>
          <a:lstStyle/>
          <a:p>
            <a:r>
              <a:rPr lang="tr-TR" dirty="0"/>
              <a:t>Hakkın kötüye kullanılması</a:t>
            </a:r>
          </a:p>
        </p:txBody>
      </p:sp>
      <p:sp>
        <p:nvSpPr>
          <p:cNvPr id="3" name="İçerik Yer Tutucusu 2">
            <a:extLst>
              <a:ext uri="{FF2B5EF4-FFF2-40B4-BE49-F238E27FC236}">
                <a16:creationId xmlns:a16="http://schemas.microsoft.com/office/drawing/2014/main" id="{3EC09FE7-1E0A-471E-92BE-E196DDF28F58}"/>
              </a:ext>
            </a:extLst>
          </p:cNvPr>
          <p:cNvSpPr>
            <a:spLocks noGrp="1"/>
          </p:cNvSpPr>
          <p:nvPr>
            <p:ph idx="1"/>
          </p:nvPr>
        </p:nvSpPr>
        <p:spPr>
          <a:xfrm>
            <a:off x="435006" y="2015732"/>
            <a:ext cx="11239129" cy="4037749"/>
          </a:xfrm>
        </p:spPr>
        <p:txBody>
          <a:bodyPr>
            <a:normAutofit fontScale="92500" lnSpcReduction="20000"/>
          </a:bodyPr>
          <a:lstStyle/>
          <a:p>
            <a:pPr marL="0" indent="0">
              <a:buNone/>
            </a:pPr>
            <a:r>
              <a:rPr lang="tr-TR" sz="2400" u="sng" dirty="0"/>
              <a:t>Hakkın kötüye kullanılmasını belirleyen ölçütler</a:t>
            </a:r>
          </a:p>
          <a:p>
            <a:pPr marL="0" indent="0">
              <a:buNone/>
            </a:pPr>
            <a:r>
              <a:rPr lang="tr-TR" dirty="0" err="1"/>
              <a:t>Subjektif</a:t>
            </a:r>
            <a:r>
              <a:rPr lang="tr-TR" dirty="0"/>
              <a:t> esas: Bir hak, sadece başkasına zarar vermek kastıyla kullanılıyorsa, hakkın kötüye kullanılması yasağı ile karşılaşmalıdır.</a:t>
            </a:r>
          </a:p>
          <a:p>
            <a:pPr marL="0" indent="0">
              <a:buNone/>
            </a:pPr>
            <a:r>
              <a:rPr lang="tr-TR" dirty="0"/>
              <a:t>Objektif esas: Hakkın yasal ve meşru bir menfaat için kullanılmamış olması, hakkın sosyal ve ekonomik amacına aykırı olarak kullanılması, hakkın ahlak kurallarına aykırı şekilde kullanılması; hakkın kötüye kullanımının objektif kriterleridir.</a:t>
            </a:r>
          </a:p>
          <a:p>
            <a:pPr marL="0" indent="0">
              <a:buNone/>
            </a:pPr>
            <a:r>
              <a:rPr lang="tr-TR" sz="2400" u="sng" dirty="0"/>
              <a:t>Hakkın kötüye kullanılmasının unsurları</a:t>
            </a:r>
          </a:p>
          <a:p>
            <a:pPr marL="457200" indent="-457200">
              <a:buFont typeface="+mj-lt"/>
              <a:buAutoNum type="arabicPeriod"/>
            </a:pPr>
            <a:r>
              <a:rPr lang="tr-TR" sz="2100" dirty="0"/>
              <a:t>Hukuken tanınmış bir hak olmalıdır.</a:t>
            </a:r>
          </a:p>
          <a:p>
            <a:pPr marL="457200" indent="-457200">
              <a:buFont typeface="+mj-lt"/>
              <a:buAutoNum type="arabicPeriod"/>
            </a:pPr>
            <a:r>
              <a:rPr lang="tr-TR" sz="2100" dirty="0"/>
              <a:t>Hak, dürüstlük kurallarına açıkça aykırı kullanılmalıdır.</a:t>
            </a:r>
          </a:p>
          <a:p>
            <a:pPr marL="457200" indent="-457200">
              <a:buFont typeface="+mj-lt"/>
              <a:buAutoNum type="arabicPeriod"/>
            </a:pPr>
            <a:r>
              <a:rPr lang="tr-TR" sz="2100" dirty="0"/>
              <a:t>Hakkın kötüye kullanılmasından başkaları zarar görmüş veya zarar görme tehlikesi ile karşılaşmış olmalıdır.</a:t>
            </a:r>
            <a:endParaRPr lang="tr-TR" sz="1900" dirty="0"/>
          </a:p>
          <a:p>
            <a:pPr marL="457200" indent="-457200">
              <a:buFont typeface="+mj-lt"/>
              <a:buAutoNum type="arabicPeriod"/>
            </a:pPr>
            <a:endParaRPr lang="tr-TR" sz="2400" u="sng" dirty="0"/>
          </a:p>
          <a:p>
            <a:pPr marL="0" indent="0">
              <a:buNone/>
            </a:pPr>
            <a:endParaRPr lang="tr-TR" dirty="0"/>
          </a:p>
        </p:txBody>
      </p:sp>
    </p:spTree>
    <p:extLst>
      <p:ext uri="{BB962C8B-B14F-4D97-AF65-F5344CB8AC3E}">
        <p14:creationId xmlns:p14="http://schemas.microsoft.com/office/powerpoint/2010/main" val="3166523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14319A-88A7-4E84-B4ED-7EA155138D95}"/>
              </a:ext>
            </a:extLst>
          </p:cNvPr>
          <p:cNvSpPr>
            <a:spLocks noGrp="1"/>
          </p:cNvSpPr>
          <p:nvPr>
            <p:ph type="title"/>
          </p:nvPr>
        </p:nvSpPr>
        <p:spPr/>
        <p:txBody>
          <a:bodyPr/>
          <a:lstStyle/>
          <a:p>
            <a:r>
              <a:rPr lang="tr-TR" dirty="0"/>
              <a:t>Hakkın kötüye kullanılması</a:t>
            </a:r>
          </a:p>
        </p:txBody>
      </p:sp>
      <p:sp>
        <p:nvSpPr>
          <p:cNvPr id="3" name="İçerik Yer Tutucusu 2">
            <a:extLst>
              <a:ext uri="{FF2B5EF4-FFF2-40B4-BE49-F238E27FC236}">
                <a16:creationId xmlns:a16="http://schemas.microsoft.com/office/drawing/2014/main" id="{0AB2E19A-2DB3-4C99-A0BE-B685D78CD098}"/>
              </a:ext>
            </a:extLst>
          </p:cNvPr>
          <p:cNvSpPr>
            <a:spLocks noGrp="1"/>
          </p:cNvSpPr>
          <p:nvPr>
            <p:ph idx="1"/>
          </p:nvPr>
        </p:nvSpPr>
        <p:spPr>
          <a:xfrm>
            <a:off x="559294" y="2015732"/>
            <a:ext cx="11114843" cy="4127616"/>
          </a:xfrm>
        </p:spPr>
        <p:txBody>
          <a:bodyPr>
            <a:normAutofit lnSpcReduction="10000"/>
          </a:bodyPr>
          <a:lstStyle/>
          <a:p>
            <a:pPr marL="0" indent="0">
              <a:buNone/>
            </a:pPr>
            <a:r>
              <a:rPr lang="tr-TR" sz="2400" u="sng" dirty="0"/>
              <a:t>Hakkın kötüye kullanılması oluşturan bazı durumlar</a:t>
            </a:r>
          </a:p>
          <a:p>
            <a:pPr marL="457200" indent="-457200">
              <a:buFont typeface="+mj-lt"/>
              <a:buAutoNum type="arabicPeriod"/>
            </a:pPr>
            <a:r>
              <a:rPr lang="tr-TR" dirty="0"/>
              <a:t>Meşru bir menfaat olmamasına rağmen hakkın kullanılması</a:t>
            </a:r>
          </a:p>
          <a:p>
            <a:pPr marL="457200" indent="-457200">
              <a:buFont typeface="+mj-lt"/>
              <a:buAutoNum type="arabicPeriod"/>
            </a:pPr>
            <a:r>
              <a:rPr lang="tr-TR" dirty="0"/>
              <a:t>Aldatıcı davranışlarda bulunularak hakkın kullanılması</a:t>
            </a:r>
          </a:p>
          <a:p>
            <a:pPr marL="457200" indent="-457200">
              <a:buFont typeface="+mj-lt"/>
              <a:buAutoNum type="arabicPeriod"/>
            </a:pPr>
            <a:r>
              <a:rPr lang="tr-TR" dirty="0"/>
              <a:t>Hakkın kullanılmasının kişiye sağladığı menfaatin başkasına verilecek zarardan az olması</a:t>
            </a:r>
          </a:p>
          <a:p>
            <a:pPr marL="457200" indent="-457200">
              <a:buFont typeface="+mj-lt"/>
              <a:buAutoNum type="arabicPeriod"/>
            </a:pPr>
            <a:r>
              <a:rPr lang="tr-TR" dirty="0"/>
              <a:t>Çelişkili davranış yasağına aykırılık: Aldatma kastı bulunmasa dahi, bir hakkın kullanılmayacağına dair karşı tarafta güven oluşturulduysa, daha sonra bu hakkı kullanmak hakkın kötüye kullanılmasını gündeme getirebilir.</a:t>
            </a:r>
          </a:p>
          <a:p>
            <a:pPr marL="457200" indent="-457200">
              <a:buFont typeface="+mj-lt"/>
              <a:buAutoNum type="arabicPeriod"/>
            </a:pPr>
            <a:r>
              <a:rPr lang="tr-TR" dirty="0"/>
              <a:t>Hakkın, kanunun amacına aykırı kullanılması</a:t>
            </a:r>
          </a:p>
          <a:p>
            <a:pPr marL="457200" indent="-457200">
              <a:buFont typeface="+mj-lt"/>
              <a:buAutoNum type="arabicPeriod"/>
            </a:pPr>
            <a:r>
              <a:rPr lang="tr-TR" dirty="0"/>
              <a:t>Sonradan iadesi gereken şeyin talep edilmesi</a:t>
            </a:r>
          </a:p>
          <a:p>
            <a:pPr marL="457200" indent="-457200">
              <a:buFont typeface="+mj-lt"/>
              <a:buAutoNum type="arabicPeriod"/>
            </a:pPr>
            <a:endParaRPr lang="tr-TR" dirty="0"/>
          </a:p>
        </p:txBody>
      </p:sp>
    </p:spTree>
    <p:extLst>
      <p:ext uri="{BB962C8B-B14F-4D97-AF65-F5344CB8AC3E}">
        <p14:creationId xmlns:p14="http://schemas.microsoft.com/office/powerpoint/2010/main" val="1370090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588FB7-1E03-412B-880E-FFE3BA3497DD}"/>
              </a:ext>
            </a:extLst>
          </p:cNvPr>
          <p:cNvSpPr>
            <a:spLocks noGrp="1"/>
          </p:cNvSpPr>
          <p:nvPr>
            <p:ph type="title"/>
          </p:nvPr>
        </p:nvSpPr>
        <p:spPr>
          <a:xfrm>
            <a:off x="1451579" y="804519"/>
            <a:ext cx="9603275" cy="1049235"/>
          </a:xfrm>
        </p:spPr>
        <p:txBody>
          <a:bodyPr/>
          <a:lstStyle/>
          <a:p>
            <a:r>
              <a:rPr lang="tr-TR" dirty="0"/>
              <a:t>Hakkın kötüye kullanılması</a:t>
            </a:r>
          </a:p>
        </p:txBody>
      </p:sp>
      <p:sp>
        <p:nvSpPr>
          <p:cNvPr id="3" name="İçerik Yer Tutucusu 2">
            <a:extLst>
              <a:ext uri="{FF2B5EF4-FFF2-40B4-BE49-F238E27FC236}">
                <a16:creationId xmlns:a16="http://schemas.microsoft.com/office/drawing/2014/main" id="{79B2F9B5-5866-4BAE-9F19-C98DAD7D0280}"/>
              </a:ext>
            </a:extLst>
          </p:cNvPr>
          <p:cNvSpPr>
            <a:spLocks noGrp="1"/>
          </p:cNvSpPr>
          <p:nvPr>
            <p:ph idx="1"/>
          </p:nvPr>
        </p:nvSpPr>
        <p:spPr>
          <a:xfrm>
            <a:off x="568171" y="2015732"/>
            <a:ext cx="11079332" cy="4109860"/>
          </a:xfrm>
        </p:spPr>
        <p:txBody>
          <a:bodyPr>
            <a:normAutofit/>
          </a:bodyPr>
          <a:lstStyle/>
          <a:p>
            <a:pPr marL="0" indent="0">
              <a:buNone/>
            </a:pPr>
            <a:r>
              <a:rPr lang="tr-TR" sz="2400" u="sng" dirty="0"/>
              <a:t>Hakkın kötüye kullanılmasının yaptırımı</a:t>
            </a:r>
          </a:p>
          <a:p>
            <a:r>
              <a:rPr lang="tr-TR" dirty="0"/>
              <a:t>Bir kimse, hakkını dürüstlük kurallarına aykırı kullanırsa, gerçekleşmesini istediği hukuki sonucun elde edilmesini sağlayacak imkanlardan yoksun bırakılır.</a:t>
            </a:r>
          </a:p>
          <a:p>
            <a:r>
              <a:rPr lang="tr-TR" dirty="0"/>
              <a:t>Hakkın hukuk düzeni tarafından korunmaması, bu hakka dayanan taleplerin ve savunmaların dikkate alınmaması reddedilmesi demektir.</a:t>
            </a:r>
          </a:p>
          <a:p>
            <a:r>
              <a:rPr lang="tr-TR" dirty="0"/>
              <a:t>Hakkını kötüye kullanan kimse davalı durumunda ise, davacının iddiasının zamanaşımına uğradığına, hak düşürücü süre nedeniyle ortadan kalktığına, şekil eksikliğine ilişkin def’i ve itirazları dikkate alınmaz.</a:t>
            </a:r>
          </a:p>
          <a:p>
            <a:r>
              <a:rPr lang="tr-TR" dirty="0"/>
              <a:t>Hakkını kötüye kullanan kişi davacı ise, kişinin hakkını dürüstlük kuralına aykırı kullanmış olması, davanın reddi için bir nedendir.</a:t>
            </a:r>
          </a:p>
        </p:txBody>
      </p:sp>
    </p:spTree>
    <p:extLst>
      <p:ext uri="{BB962C8B-B14F-4D97-AF65-F5344CB8AC3E}">
        <p14:creationId xmlns:p14="http://schemas.microsoft.com/office/powerpoint/2010/main" val="1115890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7FAF4C-20C8-4BB1-B2BA-F4DA797B8636}"/>
              </a:ext>
            </a:extLst>
          </p:cNvPr>
          <p:cNvSpPr>
            <a:spLocks noGrp="1"/>
          </p:cNvSpPr>
          <p:nvPr>
            <p:ph type="title"/>
          </p:nvPr>
        </p:nvSpPr>
        <p:spPr/>
        <p:txBody>
          <a:bodyPr>
            <a:normAutofit/>
          </a:bodyPr>
          <a:lstStyle/>
          <a:p>
            <a:r>
              <a:rPr lang="tr-TR" dirty="0"/>
              <a:t>HAKLARIN KORUNMASI</a:t>
            </a:r>
            <a:br>
              <a:rPr lang="tr-TR" dirty="0"/>
            </a:br>
            <a:r>
              <a:rPr lang="tr-TR" dirty="0"/>
              <a:t>Talep</a:t>
            </a:r>
          </a:p>
        </p:txBody>
      </p:sp>
      <p:sp>
        <p:nvSpPr>
          <p:cNvPr id="3" name="İçerik Yer Tutucusu 2">
            <a:extLst>
              <a:ext uri="{FF2B5EF4-FFF2-40B4-BE49-F238E27FC236}">
                <a16:creationId xmlns:a16="http://schemas.microsoft.com/office/drawing/2014/main" id="{0BF76F06-5978-45E8-94AB-5C0D809382DB}"/>
              </a:ext>
            </a:extLst>
          </p:cNvPr>
          <p:cNvSpPr>
            <a:spLocks noGrp="1"/>
          </p:cNvSpPr>
          <p:nvPr>
            <p:ph idx="1"/>
          </p:nvPr>
        </p:nvSpPr>
        <p:spPr>
          <a:xfrm>
            <a:off x="514905" y="2033487"/>
            <a:ext cx="11239130" cy="4109860"/>
          </a:xfrm>
        </p:spPr>
        <p:txBody>
          <a:bodyPr/>
          <a:lstStyle/>
          <a:p>
            <a:r>
              <a:rPr lang="tr-TR" dirty="0"/>
              <a:t>Talep, başkasından bir şeyi yapmasını veya yapmamasını isteme hakkıdır.</a:t>
            </a:r>
          </a:p>
          <a:p>
            <a:r>
              <a:rPr lang="tr-TR" dirty="0"/>
              <a:t>Alacak haklarının kaynağı daima borç ilişkisi olduğu halde, talep haklarının başka kaynakları da bulunmaktadır.</a:t>
            </a:r>
          </a:p>
          <a:p>
            <a:r>
              <a:rPr lang="tr-TR" dirty="0"/>
              <a:t>Alacak hakkı niteliği taşımayan talep hakları da vardır.</a:t>
            </a:r>
          </a:p>
          <a:p>
            <a:r>
              <a:rPr lang="tr-TR" dirty="0"/>
              <a:t>Talep, asıl hakka bağımlı bir yetkidir.</a:t>
            </a:r>
          </a:p>
          <a:p>
            <a:r>
              <a:rPr lang="tr-TR" dirty="0"/>
              <a:t>Mutlak haklarda talep yetkisi, hakkın başkası tarafından ihlal edilmesiyle doğar.</a:t>
            </a:r>
          </a:p>
          <a:p>
            <a:r>
              <a:rPr lang="tr-TR" dirty="0"/>
              <a:t>Alacağa bağlı talep hakkı ise çoğu zaman alacak hakkı ile aynı anda doğar.</a:t>
            </a:r>
          </a:p>
          <a:p>
            <a:pPr marL="0" indent="0">
              <a:buNone/>
            </a:pPr>
            <a:endParaRPr lang="tr-TR" dirty="0"/>
          </a:p>
        </p:txBody>
      </p:sp>
    </p:spTree>
    <p:extLst>
      <p:ext uri="{BB962C8B-B14F-4D97-AF65-F5344CB8AC3E}">
        <p14:creationId xmlns:p14="http://schemas.microsoft.com/office/powerpoint/2010/main" val="737656996"/>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6E007A-72B2-4F36-8C99-9CEB2D3BFFCB}">
  <ds:schemaRefs>
    <ds:schemaRef ds:uri="http://schemas.microsoft.com/sharepoint/v3/contenttype/forms"/>
  </ds:schemaRefs>
</ds:datastoreItem>
</file>

<file path=customXml/itemProps2.xml><?xml version="1.0" encoding="utf-8"?>
<ds:datastoreItem xmlns:ds="http://schemas.openxmlformats.org/officeDocument/2006/customXml" ds:itemID="{7C7C84AF-EE8C-41A4-8915-BE787E191FCD}">
  <ds:schemaRefs>
    <ds:schemaRef ds:uri="http://purl.org/dc/dcmitype/"/>
    <ds:schemaRef ds:uri="http://purl.org/dc/terms/"/>
    <ds:schemaRef ds:uri="http://schemas.microsoft.com/office/2006/documentManagement/types"/>
    <ds:schemaRef ds:uri="560ef61b-03e2-46a8-aeae-79f8a710d1e9"/>
    <ds:schemaRef ds:uri="http://www.w3.org/XML/1998/namespace"/>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C6CA326C-7218-4D83-8313-F8CFF54724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Integral</Template>
  <TotalTime>2</TotalTime>
  <Words>1095</Words>
  <Application>Microsoft Office PowerPoint</Application>
  <PresentationFormat>Geniş ekran</PresentationFormat>
  <Paragraphs>87</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Gill Sans MT</vt:lpstr>
      <vt:lpstr>Galeri</vt:lpstr>
      <vt:lpstr>Medeni hukuk</vt:lpstr>
      <vt:lpstr>Dürüstlük kuralı</vt:lpstr>
      <vt:lpstr>Dürüstlük kuralı</vt:lpstr>
      <vt:lpstr>Dürüstlük kuralı</vt:lpstr>
      <vt:lpstr>Hakkın kötüye kullanılması</vt:lpstr>
      <vt:lpstr>Hakkın kötüye kullanılması</vt:lpstr>
      <vt:lpstr>Hakkın kötüye kullanılması</vt:lpstr>
      <vt:lpstr>Hakkın kötüye kullanılması</vt:lpstr>
      <vt:lpstr>HAKLARIN KORUNMASI Talep</vt:lpstr>
      <vt:lpstr>HAKLARIN KORUNMASI Dava </vt:lpstr>
      <vt:lpstr>HAKLARIN KORUNMASI Dava</vt:lpstr>
      <vt:lpstr>HAKLARIN KORUNMASI Dava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Dürüstlük kuralı</dc:title>
  <dc:creator>Hilal Nur Gözüküçük</dc:creator>
  <cp:lastModifiedBy>Hilal Nur Gözüküçük</cp:lastModifiedBy>
  <cp:revision>1</cp:revision>
  <dcterms:created xsi:type="dcterms:W3CDTF">2020-05-03T23:42:34Z</dcterms:created>
  <dcterms:modified xsi:type="dcterms:W3CDTF">2020-05-27T14:36:29Z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