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40279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99459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97165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07159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82420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58992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18102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3289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97473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1343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031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9208AFF-2DEC-4040-A7C5-D85C57ED0FC8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3C08CC0-7B3F-4712-A037-7C5A146C090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43871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38912" y="702156"/>
            <a:ext cx="11289792" cy="907188"/>
          </a:xfrm>
        </p:spPr>
        <p:txBody>
          <a:bodyPr>
            <a:normAutofit/>
          </a:bodyPr>
          <a:lstStyle/>
          <a:p>
            <a:r>
              <a:rPr lang="tr-TR" sz="4000" dirty="0"/>
              <a:t>Rekreasyon ve Turizmin Farklılıkları</a:t>
            </a:r>
          </a:p>
        </p:txBody>
      </p:sp>
      <p:pic>
        <p:nvPicPr>
          <p:cNvPr id="4" name="Picture 9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2536" y="2067951"/>
            <a:ext cx="9411286" cy="4628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610590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5488" y="702156"/>
            <a:ext cx="11265408" cy="1013800"/>
          </a:xfrm>
        </p:spPr>
        <p:txBody>
          <a:bodyPr>
            <a:normAutofit/>
          </a:bodyPr>
          <a:lstStyle/>
          <a:p>
            <a:r>
              <a:rPr lang="tr-TR" sz="4000" dirty="0"/>
              <a:t>Rekreasyon Ve Turizm Talebi</a:t>
            </a:r>
          </a:p>
        </p:txBody>
      </p:sp>
      <p:sp>
        <p:nvSpPr>
          <p:cNvPr id="4" name="Text Box 10"/>
          <p:cNvSpPr txBox="1">
            <a:spLocks noGrp="1" noChangeArrowheads="1"/>
          </p:cNvSpPr>
          <p:nvPr>
            <p:ph idx="1"/>
          </p:nvPr>
        </p:nvSpPr>
        <p:spPr bwMode="auto">
          <a:xfrm>
            <a:off x="621792" y="2092076"/>
            <a:ext cx="23530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lvl="1" indent="0" eaLnBrk="1" hangingPunct="1">
              <a:spcBef>
                <a:spcPct val="50000"/>
              </a:spcBef>
              <a:buNone/>
            </a:pPr>
            <a:r>
              <a:rPr lang="tr-TR" altLang="tr-TR" b="1" dirty="0">
                <a:solidFill>
                  <a:srgbClr val="FF0000"/>
                </a:solidFill>
              </a:rPr>
              <a:t>Özel Nedenler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8612" y="1923927"/>
            <a:ext cx="3218967" cy="499915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475488" y="2617662"/>
            <a:ext cx="53644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400" dirty="0"/>
              <a:t>Sanayileşme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400" dirty="0"/>
              <a:t>Gelir artışı etkisi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400" dirty="0"/>
              <a:t>Boş zaman artışı etkisi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400" dirty="0"/>
              <a:t>Zihinsel dinlenme ihtiyacı yaratan etkisi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400" dirty="0"/>
              <a:t>Zaman planlama etkisi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400" dirty="0"/>
              <a:t>Siyasi otoritenin düzenleme yapma ihtiyacı duyması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400" dirty="0"/>
              <a:t>Rekreasyon el fayda bilinci (kişisel ve toplumsal)</a:t>
            </a:r>
          </a:p>
        </p:txBody>
      </p:sp>
      <p:sp>
        <p:nvSpPr>
          <p:cNvPr id="7" name="Dikdörtgen 6"/>
          <p:cNvSpPr/>
          <p:nvPr/>
        </p:nvSpPr>
        <p:spPr>
          <a:xfrm>
            <a:off x="5839968" y="2772741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tr-TR" dirty="0"/>
              <a:t> </a:t>
            </a:r>
            <a:r>
              <a:rPr lang="tr-TR" sz="2400" dirty="0"/>
              <a:t>Teknolojik Gelişme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400" dirty="0"/>
              <a:t> Şehirleşme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400" dirty="0"/>
              <a:t> Nüfus Artışı ve Hareketliliği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400" dirty="0"/>
              <a:t> Kitle İl. Araç </a:t>
            </a:r>
            <a:r>
              <a:rPr lang="tr-TR" sz="2400" dirty="0" err="1"/>
              <a:t>Etk</a:t>
            </a:r>
            <a:r>
              <a:rPr lang="tr-TR" sz="2400" dirty="0"/>
              <a:t> (</a:t>
            </a:r>
            <a:r>
              <a:rPr lang="tr-TR" sz="2400" dirty="0" err="1"/>
              <a:t>Rek</a:t>
            </a:r>
            <a:r>
              <a:rPr lang="tr-TR" sz="2400" dirty="0"/>
              <a:t>. Propaganda)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400" dirty="0"/>
              <a:t> Eğitim ve Kültürün Yükselmesi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400" dirty="0"/>
              <a:t> Çevre Bilincinin Artması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400" dirty="0"/>
              <a:t> Yeni Sağlık Bilinci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400" dirty="0"/>
              <a:t> E-Turizm</a:t>
            </a:r>
          </a:p>
        </p:txBody>
      </p:sp>
    </p:spTree>
    <p:extLst>
      <p:ext uri="{BB962C8B-B14F-4D97-AF65-F5344CB8AC3E}">
        <p14:creationId xmlns:p14="http://schemas.microsoft.com/office/powerpoint/2010/main" xmlns="" val="259835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5488" y="702156"/>
            <a:ext cx="11350752" cy="1013800"/>
          </a:xfrm>
        </p:spPr>
        <p:txBody>
          <a:bodyPr>
            <a:normAutofit/>
          </a:bodyPr>
          <a:lstStyle/>
          <a:p>
            <a:r>
              <a:rPr lang="tr-TR" sz="4000" dirty="0"/>
              <a:t>Aktif Tatil ve Amaçlı Turizm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5488" y="1938528"/>
            <a:ext cx="11350752" cy="4718304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600" dirty="0"/>
              <a:t>Turizm zamanını kültürel, fiziki, eğitsel ve zihinsel yönlerden daha faydalı, verimli tarzda kullanma..(Manila </a:t>
            </a:r>
            <a:r>
              <a:rPr lang="tr-TR" altLang="tr-TR" sz="3600" dirty="0" err="1"/>
              <a:t>Decleration</a:t>
            </a:r>
            <a:r>
              <a:rPr lang="tr-TR" altLang="tr-TR" sz="3600" dirty="0"/>
              <a:t>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600" dirty="0"/>
              <a:t>Tarih: Hac, yabancı dil öğrenme, </a:t>
            </a:r>
            <a:r>
              <a:rPr lang="tr-TR" altLang="tr-TR" sz="3600" dirty="0" err="1"/>
              <a:t>politik,kültürel</a:t>
            </a:r>
            <a:r>
              <a:rPr lang="tr-TR" altLang="tr-TR" sz="3600" dirty="0"/>
              <a:t> eğitim, yeni teknikler öğrenme, spor,..</a:t>
            </a:r>
            <a:r>
              <a:rPr lang="tr-TR" altLang="tr-TR" sz="3600" dirty="0" err="1"/>
              <a:t>vb</a:t>
            </a:r>
            <a:endParaRPr lang="tr-TR" altLang="tr-TR" sz="36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600" dirty="0"/>
              <a:t>Bilgi çağının doğuşu, yeni bir çalışan sınıfının doğuşu (fikir işçileri)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tr-TR" altLang="tr-TR" sz="3600" dirty="0"/>
              <a:t>Çevre </a:t>
            </a:r>
            <a:r>
              <a:rPr lang="tr-TR" altLang="tr-TR" sz="3600" dirty="0">
                <a:sym typeface="Wingdings" panose="05000000000000000000" pitchFamily="2" charset="2"/>
              </a:rPr>
              <a:t> Kişilik  Eylem</a:t>
            </a:r>
            <a:endParaRPr lang="tr-TR" alt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286168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3895" y="407964"/>
            <a:ext cx="11465170" cy="3784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ikdörtgen 5"/>
          <p:cNvSpPr/>
          <p:nvPr/>
        </p:nvSpPr>
        <p:spPr>
          <a:xfrm>
            <a:off x="393895" y="4352836"/>
            <a:ext cx="114651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 </a:t>
            </a:r>
            <a:r>
              <a:rPr lang="tr-TR" sz="2000" b="1" dirty="0"/>
              <a:t>Aile ve </a:t>
            </a:r>
            <a:r>
              <a:rPr lang="tr-TR" sz="2000" b="1" dirty="0" err="1"/>
              <a:t>rekreasyonel</a:t>
            </a:r>
            <a:r>
              <a:rPr lang="tr-TR" sz="2000" b="1" dirty="0"/>
              <a:t> katılım (çocuklu aileler, aileden etkilenen çocuklar)</a:t>
            </a:r>
            <a:br>
              <a:rPr lang="tr-TR" sz="2000" b="1" dirty="0"/>
            </a:br>
            <a:r>
              <a:rPr lang="tr-TR" sz="2000" b="1" dirty="0"/>
              <a:t>3.yaş (54-64,65-74;75+ kendi içinde azalan katılım ama uzayan kalış)</a:t>
            </a:r>
          </a:p>
        </p:txBody>
      </p:sp>
    </p:spTree>
    <p:extLst>
      <p:ext uri="{BB962C8B-B14F-4D97-AF65-F5344CB8AC3E}">
        <p14:creationId xmlns:p14="http://schemas.microsoft.com/office/powerpoint/2010/main" xmlns="" val="3225671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3296" y="702156"/>
            <a:ext cx="11301984" cy="968148"/>
          </a:xfrm>
        </p:spPr>
        <p:txBody>
          <a:bodyPr>
            <a:normAutofit/>
          </a:bodyPr>
          <a:lstStyle/>
          <a:p>
            <a:r>
              <a:rPr lang="tr-TR" sz="4000" dirty="0"/>
              <a:t>Aktif Tatil Örnekleri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3296" y="1962912"/>
            <a:ext cx="11301984" cy="4681728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dirty="0">
                <a:solidFill>
                  <a:schemeClr val="tx1"/>
                </a:solidFill>
              </a:rPr>
              <a:t>Deniz -Plaj Örnekleri </a:t>
            </a:r>
            <a:r>
              <a:rPr lang="tr-TR" altLang="tr-TR" sz="2400" dirty="0"/>
              <a:t>(kano, kayak, </a:t>
            </a:r>
            <a:r>
              <a:rPr lang="tr-TR" altLang="tr-TR" sz="2400" dirty="0" err="1"/>
              <a:t>jetski</a:t>
            </a:r>
            <a:r>
              <a:rPr lang="tr-TR" altLang="tr-TR" sz="2400" dirty="0"/>
              <a:t>, yüzme, natürizm, dalgıçlık, deniz sporları, yelkenli, deniz festivalleri, </a:t>
            </a:r>
            <a:r>
              <a:rPr lang="tr-TR" altLang="tr-TR" sz="2400" dirty="0" err="1"/>
              <a:t>vb</a:t>
            </a:r>
            <a:r>
              <a:rPr lang="tr-TR" altLang="tr-TR" sz="2400" dirty="0"/>
              <a:t>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dirty="0">
                <a:solidFill>
                  <a:schemeClr val="tx1"/>
                </a:solidFill>
              </a:rPr>
              <a:t>Kış ve Dağ Örnekleri </a:t>
            </a:r>
            <a:r>
              <a:rPr lang="tr-TR" altLang="tr-TR" sz="2400" dirty="0"/>
              <a:t>(dağcılık, buzda araba </a:t>
            </a:r>
            <a:r>
              <a:rPr lang="tr-TR" altLang="tr-TR" sz="2400" dirty="0" err="1"/>
              <a:t>kull</a:t>
            </a:r>
            <a:r>
              <a:rPr lang="tr-TR" altLang="tr-TR" sz="2400" dirty="0"/>
              <a:t>., buz dansı, tırmanma, karda futbol, festivaller, dağ gezileri, gezi amaçlı kayak, vb.)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dirty="0">
                <a:solidFill>
                  <a:schemeClr val="tx1"/>
                </a:solidFill>
              </a:rPr>
              <a:t>Tabiat ve Yeşil Örnekler </a:t>
            </a:r>
            <a:r>
              <a:rPr lang="tr-TR" altLang="tr-TR" sz="2400" dirty="0"/>
              <a:t>(arıcılık, arkeoloji, botanik, gençler için şantiyeler, av, nehir gezileri, bisiklet, çiftlik, kuş bilimi, parklar, at gezileri, mağaralar, </a:t>
            </a:r>
            <a:r>
              <a:rPr lang="tr-TR" altLang="tr-TR" sz="2400" dirty="0" err="1"/>
              <a:t>vb</a:t>
            </a:r>
            <a:r>
              <a:rPr lang="tr-TR" altLang="tr-TR" sz="2400" dirty="0"/>
              <a:t>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dirty="0">
                <a:solidFill>
                  <a:schemeClr val="tx1"/>
                </a:solidFill>
              </a:rPr>
              <a:t>Sosyal Örnekler </a:t>
            </a:r>
            <a:r>
              <a:rPr lang="tr-TR" altLang="tr-TR" sz="2400" dirty="0"/>
              <a:t>(bowling, spor merkezleri, bayramlar, briç-müzik </a:t>
            </a:r>
            <a:r>
              <a:rPr lang="tr-TR" altLang="tr-TR" sz="2400" dirty="0" err="1"/>
              <a:t>vb</a:t>
            </a:r>
            <a:r>
              <a:rPr lang="tr-TR" altLang="tr-TR" sz="2400" dirty="0"/>
              <a:t> </a:t>
            </a:r>
            <a:r>
              <a:rPr lang="tr-TR" altLang="tr-TR" sz="2400" dirty="0" err="1"/>
              <a:t>fest</a:t>
            </a:r>
            <a:r>
              <a:rPr lang="tr-TR" altLang="tr-TR" sz="2400" dirty="0"/>
              <a:t>., golf, judo, futbol, paraşütçülük, okçuluk, tenis, yoga, vb.)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dirty="0">
                <a:solidFill>
                  <a:schemeClr val="tx1"/>
                </a:solidFill>
              </a:rPr>
              <a:t>Kültür ve sanat Örnekleri </a:t>
            </a:r>
            <a:r>
              <a:rPr lang="tr-TR" altLang="tr-TR" sz="2400" dirty="0"/>
              <a:t>(uçak modelliği, çiçek sanatı, mücevher-takı tasarım, seramik, şan, konfeksiyon-biçki-dikiş, aşçılık, deri kursları, dans, satranç, festivaller-şenlikler, gastronomi, dil öğrenme, edebiyat, oto tamirciliği, opera, resim, fotoğrafçılık, porselen, </a:t>
            </a:r>
            <a:r>
              <a:rPr lang="tr-TR" altLang="tr-TR" sz="2400" dirty="0" err="1"/>
              <a:t>heykeltraşlık</a:t>
            </a:r>
            <a:r>
              <a:rPr lang="tr-TR" altLang="tr-TR" sz="2400" dirty="0"/>
              <a:t>, sepetçilik, vb.)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871657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Yrd.</a:t>
            </a:r>
            <a:r>
              <a:rPr lang="tr-TR" dirty="0" err="1" smtClean="0"/>
              <a:t>Doç.Dr</a:t>
            </a:r>
            <a:r>
              <a:rPr lang="tr-TR" dirty="0" smtClean="0"/>
              <a:t> İlke </a:t>
            </a:r>
            <a:r>
              <a:rPr lang="tr-TR" dirty="0" err="1" smtClean="0"/>
              <a:t>Basarangil</a:t>
            </a:r>
            <a:r>
              <a:rPr lang="tr-TR" dirty="0" smtClean="0"/>
              <a:t>, Dr. Oğuz </a:t>
            </a:r>
            <a:r>
              <a:rPr lang="tr-TR" dirty="0" err="1" smtClean="0"/>
              <a:t>Türkay</a:t>
            </a:r>
            <a:r>
              <a:rPr lang="tr-TR" dirty="0" smtClean="0"/>
              <a:t> Rekreasyon ve </a:t>
            </a:r>
            <a:r>
              <a:rPr lang="tr-TR" dirty="0" err="1" smtClean="0"/>
              <a:t>Anımasyon</a:t>
            </a:r>
            <a:r>
              <a:rPr lang="tr-TR" dirty="0" smtClean="0"/>
              <a:t> , Rekreasyon </a:t>
            </a:r>
            <a:r>
              <a:rPr lang="tr-TR" smtClean="0"/>
              <a:t>Yonetımı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Kar Payı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Kar Payı</Template>
  <TotalTime>35</TotalTime>
  <Words>346</Words>
  <Application>Microsoft Office PowerPoint</Application>
  <PresentationFormat>Özel</PresentationFormat>
  <Paragraphs>31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Kar Payı</vt:lpstr>
      <vt:lpstr>Rekreasyon ve Turizmin Farklılıkları</vt:lpstr>
      <vt:lpstr>Rekreasyon Ve Turizm Talebi</vt:lpstr>
      <vt:lpstr>Aktif Tatil ve Amaçlı Turizm</vt:lpstr>
      <vt:lpstr>Slayt 4</vt:lpstr>
      <vt:lpstr>Aktif Tatil Örnekleri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Ortaya Çıkışı İtibariyle Liderlik</dc:title>
  <dc:creator>eceats35@gmail.com</dc:creator>
  <cp:lastModifiedBy>Windows Kullanıcısı</cp:lastModifiedBy>
  <cp:revision>8</cp:revision>
  <dcterms:created xsi:type="dcterms:W3CDTF">2018-12-16T19:16:20Z</dcterms:created>
  <dcterms:modified xsi:type="dcterms:W3CDTF">2019-03-15T12:29:02Z</dcterms:modified>
</cp:coreProperties>
</file>