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749C5A-B690-A84E-A5E3-A1388475778B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CE482C-B09C-F544-9B97-403FF47E77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8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Eşya türleri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31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Eşya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Taşınır-Taşınmaz Eşya</a:t>
            </a:r>
          </a:p>
          <a:p>
            <a:r>
              <a:rPr lang="tr-TR" dirty="0" smtClean="0"/>
              <a:t>Misli-Misli Olmayan Eşya</a:t>
            </a:r>
          </a:p>
          <a:p>
            <a:r>
              <a:rPr lang="tr-TR" dirty="0" smtClean="0"/>
              <a:t>Tüketime Tabi Eşya-Tüketime Tabi Olmayan Eşya</a:t>
            </a:r>
          </a:p>
          <a:p>
            <a:r>
              <a:rPr lang="tr-TR" dirty="0" smtClean="0"/>
              <a:t>Bölünebilen-Bölünemeyen Eşya</a:t>
            </a:r>
          </a:p>
          <a:p>
            <a:r>
              <a:rPr lang="tr-TR" dirty="0" smtClean="0"/>
              <a:t>Sahipli-Sahipsiz Eşya</a:t>
            </a:r>
          </a:p>
          <a:p>
            <a:r>
              <a:rPr lang="tr-TR" dirty="0" smtClean="0"/>
              <a:t>Kamu Malları</a:t>
            </a:r>
          </a:p>
          <a:p>
            <a:r>
              <a:rPr lang="tr-TR" dirty="0" smtClean="0"/>
              <a:t>Basit-Bileşik Eşya</a:t>
            </a:r>
          </a:p>
          <a:p>
            <a:r>
              <a:rPr lang="tr-TR" dirty="0" smtClean="0"/>
              <a:t>Eşya Birliği-Hak Birliği</a:t>
            </a:r>
          </a:p>
          <a:p>
            <a:r>
              <a:rPr lang="tr-TR" dirty="0" smtClean="0"/>
              <a:t>Asıl Şey-Eklenti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22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Taşınır-taşınmaz 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Eşya hukuku bağlamında temel ayrımdır.</a:t>
            </a:r>
          </a:p>
          <a:p>
            <a:r>
              <a:rPr lang="tr-TR" dirty="0" smtClean="0"/>
              <a:t>Bu ayrım, eşyanın bir yerden bir yere taşınıp taşınamaması olgusuna dayanır. </a:t>
            </a:r>
          </a:p>
          <a:p>
            <a:r>
              <a:rPr lang="tr-TR" dirty="0" smtClean="0"/>
              <a:t>Özünde bir değişiklik olmadan bir yerden başka bir yere taşınabilen eşya, taşınır eşya; taşınamayan eşya ise taşınmaz eşyadır.</a:t>
            </a:r>
          </a:p>
          <a:p>
            <a:r>
              <a:rPr lang="tr-TR" dirty="0" smtClean="0"/>
              <a:t>Bu ayrım yapılırken eşyanın yalnızca doğal yapısı değil, aynı zamanda ekonomik yapısı, karşıladığı ihtiyaçlar da dikkate alınır.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1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Misli eşya-misli olmayan 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Misli eşya, alışverişte kural olarak saymak, tartmak veya ölçmek suretiyle belirli hale gelen eşyadır. Bu tür eşyada birinin yerini aynı cinsten bir diğeri alabilir. </a:t>
            </a:r>
          </a:p>
          <a:p>
            <a:r>
              <a:rPr lang="tr-TR" dirty="0" smtClean="0"/>
              <a:t>Alışverişte ferden özel nitelikleri ile tayin edilen, yerine nitelik itibariyle denk başka bir şeyin geçirilmesi mümkün olmayan eşya misli olmayan eşyadır.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2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Tüketime tâbi eşya-tüketime tabi olmayan 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şeyden özgülenme amacına uygun olarak, onu madde itibariyle tüketmek veya elden çıkarmak suretiyle yararlanılıyorsa, bu tüketime tâbi eşyadır. </a:t>
            </a:r>
          </a:p>
          <a:p>
            <a:r>
              <a:rPr lang="tr-TR" dirty="0" smtClean="0"/>
              <a:t>Bir süre kullanılmakla kendisinden yararlanılan, ancak madde itibariyle tükenmeyen eşya, tüketilemeyen eşyadır.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29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BÖLÜNEBİLEN EŞYA </a:t>
            </a:r>
            <a:r>
              <a:rPr lang="mr-IN" dirty="0" smtClean="0"/>
              <a:t>–</a:t>
            </a:r>
            <a:r>
              <a:rPr lang="tr-TR" dirty="0" smtClean="0"/>
              <a:t> BÖLÜNEMEYEN EŞYA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Buradaki bölünme, fiziki anlamda değil, hukuki anlamda bölünüp bölünmemeyle alakalıdır.</a:t>
            </a:r>
          </a:p>
          <a:p>
            <a:r>
              <a:rPr lang="tr-TR" dirty="0" smtClean="0"/>
              <a:t>Eşyanın değerinde önemli bir azalma olmaksızın ekonomik anlamda aynı nitelikte birden çok bağımsız şeye ayrılabilir olması halinde bölünebilen eşya söz konusudur. ÖR. Para, kumaş, arazi</a:t>
            </a:r>
          </a:p>
          <a:p>
            <a:r>
              <a:rPr lang="tr-TR" dirty="0" smtClean="0"/>
              <a:t>Bölünmekle değer kaybeden ya da tamamen değerini yitiren eşya ise bölünemeyen eşyadır. ÖR. Hayvanlar, telefon, cam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509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malları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MALLAR</a:t>
            </a:r>
          </a:p>
          <a:p>
            <a:r>
              <a:rPr lang="tr-TR" dirty="0" smtClean="0"/>
              <a:t>DAR ANLAMDA KAMU MALLARI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Hizmet Malları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Kamunun Ortak Kullanmasına Açık Olan Mallar</a:t>
            </a:r>
            <a:endParaRPr lang="tr-TR" dirty="0"/>
          </a:p>
          <a:p>
            <a:pPr marL="1257300" lvl="2" indent="-342900">
              <a:buFont typeface="+mj-lt"/>
              <a:buAutoNum type="alphaLcPeriod"/>
            </a:pPr>
            <a:r>
              <a:rPr lang="tr-TR" dirty="0" smtClean="0"/>
              <a:t>Orta Malları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 smtClean="0"/>
              <a:t>Sahipsiz Mallar</a:t>
            </a:r>
          </a:p>
        </p:txBody>
      </p:sp>
    </p:spTree>
    <p:extLst>
      <p:ext uri="{BB962C8B-B14F-4D97-AF65-F5344CB8AC3E}">
        <p14:creationId xmlns:p14="http://schemas.microsoft.com/office/powerpoint/2010/main" val="10040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BASİT EŞYA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tr-TR" dirty="0" err="1" smtClean="0"/>
              <a:t>BİrLEŞİK</a:t>
            </a:r>
            <a:r>
              <a:rPr lang="tr-TR" dirty="0" smtClean="0"/>
              <a:t> EŞYA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Basit eşya, yalın, tek başına var olan, ayırt edilemez bir bütünlük arz eden eşyadır. ÖR. Hayvan, cam bardak, bitki</a:t>
            </a:r>
          </a:p>
          <a:p>
            <a:r>
              <a:rPr lang="tr-TR" dirty="0" smtClean="0"/>
              <a:t>Birleşik eşya ise, birden çok şeyin ayrılmaz biçimde birleşmesinden meydana gelen; ancak onu meydana getiren şeylerden ayrı bir varlığı olan eşyadır. </a:t>
            </a:r>
            <a:r>
              <a:rPr lang="tr-TR" smtClean="0"/>
              <a:t>Birleşik eşyayı meydana getiren parçalara bütünleyici parça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1298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72</TotalTime>
  <Words>339</Words>
  <Application>Microsoft Macintosh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Gökyüzü</vt:lpstr>
      <vt:lpstr>Eşya türleri</vt:lpstr>
      <vt:lpstr>Eşya türleri</vt:lpstr>
      <vt:lpstr>Taşınır-taşınmaz eşya</vt:lpstr>
      <vt:lpstr>Misli eşya-misli olmayan eşya</vt:lpstr>
      <vt:lpstr>Tüketime tâbi eşya-tüketime tabi olmayan eşya</vt:lpstr>
      <vt:lpstr>BÖLÜNEBİLEN EŞYA – BÖLÜNEMEYEN EŞYA</vt:lpstr>
      <vt:lpstr>Kamu malları</vt:lpstr>
      <vt:lpstr>BASİT EŞYA – BİrLEŞİK EŞYA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Eşya türleri</dc:title>
  <dc:creator>Tuğçe ORAL</dc:creator>
  <cp:lastModifiedBy>Tuğçe ORAL</cp:lastModifiedBy>
  <cp:revision>4</cp:revision>
  <dcterms:created xsi:type="dcterms:W3CDTF">2018-05-09T17:18:23Z</dcterms:created>
  <dcterms:modified xsi:type="dcterms:W3CDTF">2018-05-09T18:31:17Z</dcterms:modified>
</cp:coreProperties>
</file>