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60" r:id="rId2"/>
    <p:sldId id="257" r:id="rId3"/>
    <p:sldId id="258" r:id="rId4"/>
    <p:sldId id="259" r:id="rId5"/>
    <p:sldId id="263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129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0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5314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981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0870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9818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8996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30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24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392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1626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68B1CA62-E35B-45AB-9638-2B1A13748888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7DB19D70-F82E-43BC-9679-06ACC11796C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2691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tr-TR" altLang="tr-TR" dirty="0"/>
              <a:t>KAMUSAL ALAN VE KENT</a:t>
            </a:r>
          </a:p>
        </p:txBody>
      </p:sp>
      <p:sp>
        <p:nvSpPr>
          <p:cNvPr id="5123" name="2 Alt Başlık"/>
          <p:cNvSpPr>
            <a:spLocks noGrp="1"/>
          </p:cNvSpPr>
          <p:nvPr>
            <p:ph type="subTitle" idx="1"/>
          </p:nvPr>
        </p:nvSpPr>
        <p:spPr>
          <a:xfrm>
            <a:off x="1981200" y="3700463"/>
            <a:ext cx="8305800" cy="1143000"/>
          </a:xfrm>
        </p:spPr>
        <p:txBody>
          <a:bodyPr>
            <a:normAutofit fontScale="92500" lnSpcReduction="10000"/>
          </a:bodyPr>
          <a:lstStyle/>
          <a:p>
            <a:endParaRPr lang="tr-TR" altLang="tr-TR" dirty="0" smtClean="0"/>
          </a:p>
          <a:p>
            <a:endParaRPr lang="tr-TR" altLang="tr-TR" dirty="0"/>
          </a:p>
          <a:p>
            <a:r>
              <a:rPr lang="tr-TR" altLang="tr-TR" smtClean="0"/>
              <a:t>10. </a:t>
            </a:r>
            <a:r>
              <a:rPr lang="tr-TR" altLang="tr-TR" dirty="0" smtClean="0"/>
              <a:t>Hafta</a:t>
            </a:r>
          </a:p>
        </p:txBody>
      </p:sp>
    </p:spTree>
    <p:extLst>
      <p:ext uri="{BB962C8B-B14F-4D97-AF65-F5344CB8AC3E}">
        <p14:creationId xmlns:p14="http://schemas.microsoft.com/office/powerpoint/2010/main" val="16798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1981200" y="404813"/>
            <a:ext cx="8229600" cy="129599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Modern Dönem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981200" y="2276872"/>
            <a:ext cx="8229600" cy="4047728"/>
          </a:xfrm>
        </p:spPr>
        <p:txBody>
          <a:bodyPr>
            <a:normAutofit/>
          </a:bodyPr>
          <a:lstStyle/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u="sng" dirty="0" smtClean="0"/>
              <a:t>Modern </a:t>
            </a:r>
            <a:r>
              <a:rPr lang="tr-TR" b="1" u="sng" dirty="0"/>
              <a:t>Dönem kentlerin </a:t>
            </a:r>
            <a:r>
              <a:rPr lang="tr-TR" b="1" u="sng" dirty="0" smtClean="0"/>
              <a:t>özellikleri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b="1" u="sng" dirty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 smtClean="0"/>
              <a:t>Nüfus artışı ve kentlerin büyümesi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 smtClean="0"/>
              <a:t>Kentler büyüdü, kiralar ve vergiler arttı. 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/>
              <a:t>Planlama , yönetim, idare , sistem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/>
              <a:t>Yönetimin bir aracı olarak kent düzeni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/>
              <a:t>Düz caddeler ve aynı biçimin tekrarı</a:t>
            </a:r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9237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Başlık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282154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BULVAR..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700808"/>
            <a:ext cx="8229600" cy="4425355"/>
          </a:xfrm>
        </p:spPr>
        <p:txBody>
          <a:bodyPr rtlCol="0">
            <a:normAutofit/>
          </a:bodyPr>
          <a:lstStyle/>
          <a:p>
            <a:pPr marL="274320" indent="-274320">
              <a:buClr>
                <a:schemeClr val="accent3"/>
              </a:buClr>
              <a:defRPr/>
            </a:pPr>
            <a:endParaRPr lang="tr-TR" dirty="0" smtClean="0"/>
          </a:p>
          <a:p>
            <a:pPr marL="274320" indent="-274320">
              <a:buClr>
                <a:schemeClr val="accent3"/>
              </a:buClr>
              <a:defRPr/>
            </a:pPr>
            <a:endParaRPr lang="tr-TR" dirty="0"/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defRPr/>
            </a:pPr>
            <a:r>
              <a:rPr lang="tr-TR" b="1" dirty="0" smtClean="0"/>
              <a:t>Yeni </a:t>
            </a:r>
            <a:r>
              <a:rPr lang="tr-TR" b="1" dirty="0"/>
              <a:t>dönemin kent planlamasının temel unsuru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defRPr/>
            </a:pPr>
            <a:r>
              <a:rPr lang="tr-TR" b="1" dirty="0"/>
              <a:t>Kent planlamasında tekerlekli araçlar önemli rol oynadı.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defRPr/>
            </a:pPr>
            <a:r>
              <a:rPr lang="tr-TR" b="1" dirty="0"/>
              <a:t>16. yy içinde  at arabaları ve yük arabaları kent içinde daha fazla kullanılır hale geldi. </a:t>
            </a:r>
          </a:p>
          <a:p>
            <a:pPr marL="0" indent="0">
              <a:buClr>
                <a:schemeClr val="accent3"/>
              </a:buClr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9570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229600" cy="7207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BULVAR..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54926"/>
            <a:ext cx="8229600" cy="4271238"/>
          </a:xfrm>
        </p:spPr>
        <p:txBody>
          <a:bodyPr rtlCol="0">
            <a:normAutofit/>
          </a:bodyPr>
          <a:lstStyle/>
          <a:p>
            <a:pPr marL="274320" indent="-274320">
              <a:buClr>
                <a:schemeClr val="accent3"/>
              </a:buClr>
              <a:defRPr/>
            </a:pP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>
              <a:buClr>
                <a:schemeClr val="accent3"/>
              </a:buClr>
              <a:defRPr/>
            </a:pPr>
            <a:endParaRPr lang="tr-T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defRPr/>
            </a:pPr>
            <a:r>
              <a:rPr lang="tr-TR" b="1" dirty="0" smtClean="0"/>
              <a:t>binalar da sokaklar, caddeler ve bulvarlara uygun olarak çizgisel bir hizada inşa edildi.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/>
              <a:t>Böylece dar ve çıkmaz sokaklar yok edilerek geniş bulvarlar oluşturuldu. </a:t>
            </a:r>
          </a:p>
          <a:p>
            <a:pPr marL="274320" indent="-274320">
              <a:buClr>
                <a:schemeClr val="accent3"/>
              </a:buCl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93793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229600" cy="7207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BULVAR..</a:t>
            </a:r>
            <a:endParaRPr lang="tr-T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1854926"/>
            <a:ext cx="8229600" cy="4271238"/>
          </a:xfrm>
        </p:spPr>
        <p:txBody>
          <a:bodyPr rtlCol="0">
            <a:normAutofit/>
          </a:bodyPr>
          <a:lstStyle/>
          <a:p>
            <a:pPr marL="274320" indent="-274320">
              <a:buClr>
                <a:schemeClr val="accent3"/>
              </a:buClr>
              <a:defRPr/>
            </a:pPr>
            <a:endParaRPr lang="tr-T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>
              <a:buClr>
                <a:schemeClr val="accent3"/>
              </a:buClr>
              <a:defRPr/>
            </a:pPr>
            <a:endParaRPr lang="tr-TR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b="1" dirty="0"/>
              <a:t>Bütün ana bulvarlar saraya çıkıyordu. Kentin odak noktası Saray, iktidarın odağı </a:t>
            </a:r>
            <a:r>
              <a:rPr lang="tr-TR" b="1" dirty="0" smtClean="0"/>
              <a:t>Kraliyet</a:t>
            </a:r>
          </a:p>
          <a:p>
            <a:pPr marL="274320" indent="-274320">
              <a:lnSpc>
                <a:spcPct val="150000"/>
              </a:lnSpc>
              <a:buClr>
                <a:schemeClr val="accent3"/>
              </a:buClr>
              <a:buFont typeface="Wingdings 2"/>
              <a:buChar char=""/>
              <a:defRPr/>
            </a:pPr>
            <a:endParaRPr lang="tr-TR" b="1" dirty="0"/>
          </a:p>
          <a:p>
            <a:pPr marL="274320" indent="-274320">
              <a:buClr>
                <a:schemeClr val="accent3"/>
              </a:buClr>
              <a:defRPr/>
            </a:pPr>
            <a:r>
              <a:rPr lang="tr-TR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Kent planında belirleyici unsur mahalleler değil caddeler oldu</a:t>
            </a:r>
            <a:r>
              <a:rPr lang="tr-TR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</a:p>
          <a:p>
            <a:pPr marL="274320" indent="-274320">
              <a:buClr>
                <a:schemeClr val="accent3"/>
              </a:buCl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3598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bulvar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2919" y="2290354"/>
            <a:ext cx="9784080" cy="392756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400" b="1" dirty="0"/>
              <a:t>Önceleri sadece belirli caddeler bu şekilde düzenlenmişken giderek hem askeri hem de ticari anlamdaki hareketin kesintiye uğramaması için bütün kent bu şekilde inşa ediliyor…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5940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>
          <a:xfrm>
            <a:off x="1981200" y="476251"/>
            <a:ext cx="8229600" cy="10080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smtClean="0">
                <a:solidFill>
                  <a:schemeClr val="accent2">
                    <a:lumMod val="75000"/>
                  </a:schemeClr>
                </a:solidFill>
              </a:rPr>
              <a:t>Modern Kentin Yeni Unsurları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>
          <a:xfrm>
            <a:off x="1981200" y="1773238"/>
            <a:ext cx="8229600" cy="4551362"/>
          </a:xfrm>
        </p:spPr>
        <p:txBody>
          <a:bodyPr>
            <a:normAutofit/>
          </a:bodyPr>
          <a:lstStyle/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Saat kuleleri (13.yy ve 14.yy)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Müzeler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Sanat Galerileri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Kraliyet  parkları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Saray Bahçeleri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Hayvanat Bahçeleri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Devlet daireleri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Ev ve iş yerinin ayrışması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Evlerin odalara ayrılması ve koridor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070044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Şeritli">
  <a:themeElements>
    <a:clrScheme name="Şeritli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Şeritli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Şeritli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Words>189</Words>
  <Application>Microsoft Office PowerPoint</Application>
  <PresentationFormat>Geniş ekran</PresentationFormat>
  <Paragraphs>41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Corbel</vt:lpstr>
      <vt:lpstr>Wingdings</vt:lpstr>
      <vt:lpstr>Wingdings 2</vt:lpstr>
      <vt:lpstr>Şeritli</vt:lpstr>
      <vt:lpstr>KAMUSAL ALAN VE KENT</vt:lpstr>
      <vt:lpstr>Modern Dönem</vt:lpstr>
      <vt:lpstr>BULVAR..</vt:lpstr>
      <vt:lpstr>BULVAR..</vt:lpstr>
      <vt:lpstr>BULVAR..</vt:lpstr>
      <vt:lpstr>bulvar</vt:lpstr>
      <vt:lpstr>Modern Kentin Yeni Unsurları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user</dc:creator>
  <cp:lastModifiedBy>user</cp:lastModifiedBy>
  <cp:revision>3</cp:revision>
  <dcterms:created xsi:type="dcterms:W3CDTF">2020-02-02T15:33:06Z</dcterms:created>
  <dcterms:modified xsi:type="dcterms:W3CDTF">2020-02-02T15:41:23Z</dcterms:modified>
</cp:coreProperties>
</file>