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339" r:id="rId3"/>
    <p:sldId id="340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00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Yarım dalga ve tam dalga doğrultucular (uygulaması) 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/>
              <a:t>NET 115- Temel </a:t>
            </a:r>
            <a:r>
              <a:rPr lang="tr-TR" dirty="0" smtClean="0"/>
              <a:t>Elektronik</a:t>
            </a:r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Tam dalga </a:t>
            </a:r>
            <a:r>
              <a:rPr lang="tr-TR" dirty="0"/>
              <a:t>doğrultucular (uygulaması) 	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15790"/>
            <a:ext cx="6742027" cy="385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96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Tam dalga </a:t>
            </a:r>
            <a:r>
              <a:rPr lang="tr-TR" dirty="0"/>
              <a:t>doğrultucular (uygulaması) 	</a:t>
            </a:r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9127"/>
            <a:ext cx="7733329" cy="3012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73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tr-TR" dirty="0" smtClean="0"/>
              <a:t>Temel elektronik-2010, Z. Karacan, Yıldırım Elektronik</a:t>
            </a:r>
            <a:r>
              <a:rPr lang="tr-TR" dirty="0" smtClean="0"/>
              <a:t>.</a:t>
            </a:r>
            <a:endParaRPr lang="tr-TR" dirty="0"/>
          </a:p>
          <a:p>
            <a:pPr marL="457200" indent="-457200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Yarım </a:t>
            </a:r>
            <a:r>
              <a:rPr lang="tr-TR" dirty="0" smtClean="0"/>
              <a:t>dalga </a:t>
            </a:r>
            <a:r>
              <a:rPr lang="tr-TR" dirty="0"/>
              <a:t>doğrultucular (uygulaması) 	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78283"/>
            <a:ext cx="5704379" cy="442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74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Yarım dalga doğrultucular (uygulaması) 	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19159"/>
            <a:ext cx="7150239" cy="43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90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Yarım dalga doğrultucular (uygulaması) 	</a:t>
            </a:r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63414"/>
            <a:ext cx="7414459" cy="422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87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Yarım dalga doğrultucular (uygulaması) 	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77121"/>
            <a:ext cx="6649360" cy="440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40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Tam dalga </a:t>
            </a:r>
            <a:r>
              <a:rPr lang="tr-TR" dirty="0"/>
              <a:t>doğrultucular (uygulaması) 	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8081"/>
            <a:ext cx="5626905" cy="448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66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Tam dalga </a:t>
            </a:r>
            <a:r>
              <a:rPr lang="tr-TR" dirty="0"/>
              <a:t>doğrultucular (uygulaması) 	</a:t>
            </a:r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25780"/>
            <a:ext cx="5170262" cy="2299939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4125719"/>
            <a:ext cx="5191125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34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Tam dalga </a:t>
            </a:r>
            <a:r>
              <a:rPr lang="tr-TR" dirty="0"/>
              <a:t>doğrultucular (uygulaması) 	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54238"/>
            <a:ext cx="7282218" cy="434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46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Tam dalga </a:t>
            </a:r>
            <a:r>
              <a:rPr lang="tr-TR" dirty="0"/>
              <a:t>doğrultucular (uygulaması) 	</a:t>
            </a:r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28916"/>
            <a:ext cx="5716115" cy="450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17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2904</TotalTime>
  <Words>22</Words>
  <Application>Microsoft Office PowerPoint</Application>
  <PresentationFormat>Geniş ekran</PresentationFormat>
  <Paragraphs>15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Calibri</vt:lpstr>
      <vt:lpstr>Times New Roman</vt:lpstr>
      <vt:lpstr>temaacik</vt:lpstr>
      <vt:lpstr>  Yarım dalga ve tam dalga doğrultucular (uygulaması)  </vt:lpstr>
      <vt:lpstr>  Yarım dalga doğrultucular (uygulaması)  </vt:lpstr>
      <vt:lpstr>  Yarım dalga doğrultucular (uygulaması)  </vt:lpstr>
      <vt:lpstr>  Yarım dalga doğrultucular (uygulaması)  </vt:lpstr>
      <vt:lpstr>  Yarım dalga doğrultucular (uygulaması)  </vt:lpstr>
      <vt:lpstr> Tam dalga doğrultucular (uygulaması)  </vt:lpstr>
      <vt:lpstr> Tam dalga doğrultucular (uygulaması)  </vt:lpstr>
      <vt:lpstr> Tam dalga doğrultucular (uygulaması)  </vt:lpstr>
      <vt:lpstr> Tam dalga doğrultucular (uygulaması)  </vt:lpstr>
      <vt:lpstr> Tam dalga doğrultucular (uygulaması)  </vt:lpstr>
      <vt:lpstr> Tam dalga doğrultucular (uygulaması)  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148</cp:revision>
  <dcterms:created xsi:type="dcterms:W3CDTF">2017-11-13T19:25:20Z</dcterms:created>
  <dcterms:modified xsi:type="dcterms:W3CDTF">2020-01-22T12:30:44Z</dcterms:modified>
</cp:coreProperties>
</file>