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39" r:id="rId3"/>
    <p:sldId id="340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0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Yarım dalga ve tam dalga doğrultucular (uygulaması)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15790"/>
            <a:ext cx="6742027" cy="385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6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9127"/>
            <a:ext cx="7733329" cy="301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3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Temel elektronik-2010, Z. Karacan, Yıldırım Elektronik</a:t>
            </a:r>
            <a:r>
              <a:rPr lang="tr-TR" dirty="0" smtClean="0"/>
              <a:t>.</a:t>
            </a:r>
            <a:endParaRPr lang="tr-TR" dirty="0"/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Yarım </a:t>
            </a:r>
            <a:r>
              <a:rPr lang="tr-TR" dirty="0" smtClean="0"/>
              <a:t>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8283"/>
            <a:ext cx="5704379" cy="442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Yarım dalga doğrultucular (uygulaması) 	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19159"/>
            <a:ext cx="7150239" cy="435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0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Yarım dalga doğrultucular (uygulaması) 	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63414"/>
            <a:ext cx="7414459" cy="422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87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Yarım dalga doğrultucular (uygulaması) 	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7121"/>
            <a:ext cx="6649360" cy="44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40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8081"/>
            <a:ext cx="5626905" cy="448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6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5780"/>
            <a:ext cx="5170262" cy="2299939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125719"/>
            <a:ext cx="519112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34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4238"/>
            <a:ext cx="7282218" cy="434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6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 dalga </a:t>
            </a:r>
            <a:r>
              <a:rPr lang="tr-TR" dirty="0"/>
              <a:t>doğrultucular (uygulaması) 	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8916"/>
            <a:ext cx="5716115" cy="4505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7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2904</TotalTime>
  <Words>22</Words>
  <Application>Microsoft Office PowerPoint</Application>
  <PresentationFormat>Geniş ekran</PresentationFormat>
  <Paragraphs>15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temaacik</vt:lpstr>
      <vt:lpstr>  Yarım dalga ve tam dalga doğrultucular (uygulaması)  </vt:lpstr>
      <vt:lpstr>  Yarım dalga doğrultucular (uygulaması)  </vt:lpstr>
      <vt:lpstr>  Yarım dalga doğrultucular (uygulaması)  </vt:lpstr>
      <vt:lpstr>  Yarım dalga doğrultucular (uygulaması)  </vt:lpstr>
      <vt:lpstr>  Yarım dalga doğrultucular (uygulaması)  </vt:lpstr>
      <vt:lpstr> Tam dalga doğrultucular (uygulaması)  </vt:lpstr>
      <vt:lpstr> Tam dalga doğrultucular (uygulaması)  </vt:lpstr>
      <vt:lpstr> Tam dalga doğrultucular (uygulaması)  </vt:lpstr>
      <vt:lpstr> Tam dalga doğrultucular (uygulaması)  </vt:lpstr>
      <vt:lpstr> Tam dalga doğrultucular (uygulaması)  </vt:lpstr>
      <vt:lpstr> Tam dalga doğrultucular (uygulaması)  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148</cp:revision>
  <dcterms:created xsi:type="dcterms:W3CDTF">2017-11-13T19:25:20Z</dcterms:created>
  <dcterms:modified xsi:type="dcterms:W3CDTF">2020-01-22T12:30:44Z</dcterms:modified>
</cp:coreProperties>
</file>