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68" r:id="rId3"/>
    <p:sldId id="269" r:id="rId4"/>
    <p:sldId id="270" r:id="rId5"/>
    <p:sldId id="27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/>
              <a:t>T</a:t>
            </a:r>
            <a:r>
              <a:rPr lang="en-US" dirty="0"/>
              <a:t>I</a:t>
            </a:r>
            <a:r>
              <a:rPr lang="tr-TR" dirty="0"/>
              <a:t>p Öğrencİsİ ve Yaşam boyu Öğrenme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029200"/>
            <a:ext cx="7391400" cy="609600"/>
          </a:xfrm>
        </p:spPr>
        <p:txBody>
          <a:bodyPr/>
          <a:lstStyle/>
          <a:p>
            <a:pPr algn="r"/>
            <a:r>
              <a:rPr lang="tr-TR" dirty="0" smtClean="0"/>
              <a:t>Dr</a:t>
            </a:r>
            <a:r>
              <a:rPr lang="tr-TR" dirty="0"/>
              <a:t>. İpek Gönüllü</a:t>
            </a:r>
          </a:p>
        </p:txBody>
      </p:sp>
    </p:spTree>
    <p:extLst>
      <p:ext uri="{BB962C8B-B14F-4D97-AF65-F5344CB8AC3E}">
        <p14:creationId xmlns:p14="http://schemas.microsoft.com/office/powerpoint/2010/main" val="154720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Bilişsel öğrenme kuramı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704184"/>
          </a:xfrm>
        </p:spPr>
        <p:txBody>
          <a:bodyPr>
            <a:normAutofit/>
          </a:bodyPr>
          <a:lstStyle/>
          <a:p>
            <a:r>
              <a:rPr lang="tr-TR" dirty="0"/>
              <a:t>Bilişsel öğrenme kuramları, öğrenme sürecinin “nasıl gerçekleştiği” üzerinde durulur.</a:t>
            </a:r>
          </a:p>
          <a:p>
            <a:endParaRPr lang="tr-TR" dirty="0"/>
          </a:p>
          <a:p>
            <a:r>
              <a:rPr lang="tr-TR" dirty="0"/>
              <a:t>Bu yaklaşım, öğrenme sürecinde öğrenenin zihinsel süreçlerine (dikkat, tekrar, kodlama, hatırlama....) odaklanmaktır. </a:t>
            </a:r>
          </a:p>
          <a:p>
            <a:endParaRPr lang="tr-TR" dirty="0"/>
          </a:p>
          <a:p>
            <a:r>
              <a:rPr lang="tr-TR" dirty="0"/>
              <a:t>Bilişsel öğrenme, bireyin uyaranları algılama, anlama, sebep-sonuç ilişkisi içinde yapısallaştırma, değerlendirme ve gerektiğinde kullanma sürecidir.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sz="2800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19719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Bilişsel öğrenme kuramı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Öğrenen öğrenme sürecinde pasif alıcı olmak yerine etkileşim içinde olan bir role sahiptir.</a:t>
            </a:r>
          </a:p>
          <a:p>
            <a:endParaRPr lang="tr-TR" dirty="0"/>
          </a:p>
          <a:p>
            <a:r>
              <a:rPr lang="tr-TR" dirty="0"/>
              <a:t>Bu kuramcılara göre bilginin öğrenen kişi tarafından nasıl işlendiği öğrenme sonucunu belirlemektedir.</a:t>
            </a:r>
          </a:p>
          <a:p>
            <a:endParaRPr lang="tr-TR" dirty="0"/>
          </a:p>
          <a:p>
            <a:r>
              <a:rPr lang="tr-TR" dirty="0"/>
              <a:t>Bilgi, öğrenen kişi tarafından kendi ön bilgi ve deneyimlerine göre bellekte örgütlenir, farklı biçimlerde kodlanarak depolanır ve gerektiğinde geri çağırılarak hatırlanır.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10322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Yapılandırmacı öğrenme kuramı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Öğrenme, aktarılan bilginin/uyaranın alınması ya da bilginin kazanılması değil, “anlam yaratma süreci”dir. </a:t>
            </a:r>
          </a:p>
          <a:p>
            <a:endParaRPr lang="tr-TR" dirty="0"/>
          </a:p>
          <a:p>
            <a:r>
              <a:rPr lang="tr-TR" dirty="0"/>
              <a:t>Öğrenmenin gerçekleşmesi için bilgilerin/sorun ya da problemlerin gerçek yaşamda var olduğu biçimiyle ve içinde bulunduğu durumla birlikte (bağlam) anlamlandırılması gerekir.</a:t>
            </a:r>
          </a:p>
          <a:p>
            <a:endParaRPr lang="tr-TR" dirty="0"/>
          </a:p>
          <a:p>
            <a:r>
              <a:rPr lang="tr-TR" dirty="0"/>
              <a:t>Bu kurama göre bellek bağlamdan bağımsız çalışmaz ve bu yüzden ön bilgi ve deneyimler, bağlama dayalı ve esnek kullanılmalıdır.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62150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Yapılandırmacı öğrenme kuramı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/>
              <a:t>Bu kurama göre bilgiye ulaşmak, bireyin yaşamını düzenleyen bir uyum sürecidir.</a:t>
            </a:r>
          </a:p>
          <a:p>
            <a:endParaRPr lang="tr-TR" dirty="0"/>
          </a:p>
          <a:p>
            <a:r>
              <a:rPr lang="tr-TR" dirty="0"/>
              <a:t>Bilgi, çevreden pasif bir biçimde alınmaz, algılayan birey tarafından etkin olarak yapılandırılır. </a:t>
            </a:r>
          </a:p>
          <a:p>
            <a:endParaRPr lang="tr-TR" dirty="0"/>
          </a:p>
          <a:p>
            <a:r>
              <a:rPr lang="tr-TR" dirty="0"/>
              <a:t>Öğrenme, birey anlam oluşturma sürecine aktif olarak katılırsa gerçekleşir. </a:t>
            </a:r>
          </a:p>
          <a:p>
            <a:endParaRPr lang="tr-TR" dirty="0"/>
          </a:p>
          <a:p>
            <a:r>
              <a:rPr lang="tr-TR" dirty="0"/>
              <a:t>Öğrenen, önceki bilgilerini temel alır ve önceden bildikleriyle yeni bilgileri bütünleştirmek için bilinçli çabalarda bulunur.</a:t>
            </a:r>
          </a:p>
          <a:p>
            <a:endParaRPr lang="tr-TR" dirty="0"/>
          </a:p>
          <a:p>
            <a:endParaRPr lang="tr-TR" dirty="0"/>
          </a:p>
          <a:p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7136746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319</TotalTime>
  <Words>243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Clarity</vt:lpstr>
      <vt:lpstr>TIp Öğrencİsİ ve Yaşam boyu Öğrenme</vt:lpstr>
      <vt:lpstr>Bilişsel öğrenme kuramı </vt:lpstr>
      <vt:lpstr>Bilişsel öğrenme kuramı </vt:lpstr>
      <vt:lpstr>Yapılandırmacı öğrenme kuramı </vt:lpstr>
      <vt:lpstr>Yapılandırmacı öğrenme kuramı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Tıp Öğrencisi ve Yaşam boyu Öğrenme</dc:title>
  <dc:creator>Gonullu</dc:creator>
  <cp:lastModifiedBy>Gonullu</cp:lastModifiedBy>
  <cp:revision>41</cp:revision>
  <dcterms:created xsi:type="dcterms:W3CDTF">2006-08-16T00:00:00Z</dcterms:created>
  <dcterms:modified xsi:type="dcterms:W3CDTF">2018-05-06T12:23:35Z</dcterms:modified>
</cp:coreProperties>
</file>