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005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81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47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01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697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480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6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299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97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47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522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1FFDF-69E4-404E-B43C-375D3BDAF6ED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6D3D1-C455-4DAA-A507-A1BDAC483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26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Resmi </a:t>
            </a:r>
            <a:r>
              <a:rPr lang="tr-TR" dirty="0" smtClean="0"/>
              <a:t>Tatil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790530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</TotalTime>
  <Words>4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Calibri Light</vt:lpstr>
      <vt:lpstr>Rockwell</vt:lpstr>
      <vt:lpstr>Wingdings</vt:lpstr>
      <vt:lpstr>Atlas</vt:lpstr>
      <vt:lpstr>Resmi Tatil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Resmi Tatil: 29 Ekim Cumhuriyet Bayramı dolayısı ile ders yapmıyoruz.</dc:title>
  <dc:creator>Author</dc:creator>
  <cp:lastModifiedBy>Author</cp:lastModifiedBy>
  <cp:revision>2</cp:revision>
  <dcterms:created xsi:type="dcterms:W3CDTF">2019-08-27T14:26:12Z</dcterms:created>
  <dcterms:modified xsi:type="dcterms:W3CDTF">2019-08-29T11:18:51Z</dcterms:modified>
</cp:coreProperties>
</file>