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EBFE-473C-4D84-B003-E7D81C09831D}" type="datetimeFigureOut">
              <a:rPr lang="tr-TR" smtClean="0"/>
              <a:pPr/>
              <a:t>5.3.2019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B214-F626-452D-9B63-739D43DD442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5. ders</a:t>
            </a:r>
            <a:endParaRPr lang="tr-TR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00166" y="2571744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HAMMADDE OLARAK TAŞ İŞLEYEN EL SANATLARI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Değersiz (adi)  Taşları İşleyen El Sanatları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Süs Eşyası İşlemeciliği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Mermer İşlemeciliği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Değersiz (adi)  Taşları İşleyen El Sanatları </a:t>
            </a:r>
          </a:p>
          <a:p>
            <a:pPr>
              <a:buNone/>
            </a:pPr>
            <a:endParaRPr lang="tr-TR" sz="2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Mimari eleman (taş) işlemeciliği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Sütun başlıkları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Kapı ve pencere kenarları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Çeşmeler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Mezar ve mezar taşları</a:t>
            </a:r>
          </a:p>
          <a:p>
            <a:pPr>
              <a:buNone/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Tarımda kullanılan araç yapımı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Değirmen taşları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Dibekler dibek taşları</a:t>
            </a: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Loğ taşı</a:t>
            </a:r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Süs Eşyası İşlemeciliği </a:t>
            </a:r>
          </a:p>
          <a:p>
            <a:pPr>
              <a:buNone/>
            </a:pPr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Takı yapımı 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-Kolye, bilezik, küpe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-Gerdanlık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-Yüzük</a:t>
            </a: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-Yaka iğneleri</a:t>
            </a:r>
          </a:p>
          <a:p>
            <a:pPr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Kullanım eşyası ve aksesuar yapımı</a:t>
            </a:r>
          </a:p>
          <a:p>
            <a:pPr>
              <a:buNone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Tespih</a:t>
            </a: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Ağızlık</a:t>
            </a: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Şemsiye,baston,bıçak sapları</a:t>
            </a: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Kol düğmeleri</a:t>
            </a:r>
          </a:p>
          <a:p>
            <a:pPr>
              <a:buNone/>
            </a:pPr>
            <a:endParaRPr lang="tr-TR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Mermer İşlemeciliği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Lületaşı ve işlemeciliği, Eskişehir, 1990</a:t>
            </a:r>
            <a:endParaRPr lang="tr-TR" sz="1800" dirty="0"/>
          </a:p>
        </p:txBody>
      </p:sp>
      <p:pic>
        <p:nvPicPr>
          <p:cNvPr id="1026" name="Picture 2" descr="F:\lületaşı\tar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176856" cy="2143140"/>
          </a:xfrm>
          <a:prstGeom prst="rect">
            <a:avLst/>
          </a:prstGeom>
          <a:noFill/>
        </p:spPr>
      </p:pic>
      <p:pic>
        <p:nvPicPr>
          <p:cNvPr id="1027" name="Picture 3" descr="F:\lületaşı\tar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71744"/>
            <a:ext cx="4814887" cy="327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Lületaşı pipolar, Eskişehir, 1990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lületaşı\tara0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4842" y="2246979"/>
            <a:ext cx="4814316" cy="32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Lületaşından satranç takımı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lületaşı\tara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4842" y="2246979"/>
            <a:ext cx="4814316" cy="32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Oniks vazo ve mermer havan, Ankara, 2018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Teknik\Belgelerim\İndirilenler\IMG_85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048000" cy="4064000"/>
          </a:xfrm>
          <a:prstGeom prst="rect">
            <a:avLst/>
          </a:prstGeom>
          <a:noFill/>
        </p:spPr>
      </p:pic>
      <p:pic>
        <p:nvPicPr>
          <p:cNvPr id="4099" name="Picture 3" descr="C:\Documents and Settings\Teknik\Belgelerim\İndirilenler\IMG_8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</Words>
  <Application>Microsoft Office PowerPoint</Application>
  <PresentationFormat>Ekran Gösterisi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5. ders</vt:lpstr>
      <vt:lpstr>Slayt 2</vt:lpstr>
      <vt:lpstr>Slayt 3</vt:lpstr>
      <vt:lpstr>Slayt 4</vt:lpstr>
      <vt:lpstr>Lületaşı ve işlemeciliği, Eskişehir, 1990</vt:lpstr>
      <vt:lpstr>Lületaşı pipolar, Eskişehir, 1990</vt:lpstr>
      <vt:lpstr>Lületaşından satranç takımı</vt:lpstr>
      <vt:lpstr>Oniks vazo ve mermer havan, Ankara, 2018</vt:lpstr>
    </vt:vector>
  </TitlesOfParts>
  <Company>ankara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HAFTA</dc:title>
  <dc:creator>a</dc:creator>
  <cp:lastModifiedBy>Kullanıcı123</cp:lastModifiedBy>
  <cp:revision>11</cp:revision>
  <dcterms:created xsi:type="dcterms:W3CDTF">1980-01-03T23:01:26Z</dcterms:created>
  <dcterms:modified xsi:type="dcterms:W3CDTF">2019-03-05T08:09:18Z</dcterms:modified>
</cp:coreProperties>
</file>