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85" r:id="rId2"/>
    <p:sldId id="256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  <p:sldId id="280" r:id="rId18"/>
    <p:sldId id="272" r:id="rId19"/>
    <p:sldId id="281" r:id="rId20"/>
    <p:sldId id="277" r:id="rId21"/>
    <p:sldId id="273" r:id="rId22"/>
    <p:sldId id="274" r:id="rId23"/>
    <p:sldId id="275" r:id="rId24"/>
    <p:sldId id="276" r:id="rId25"/>
    <p:sldId id="278" r:id="rId26"/>
    <p:sldId id="286" r:id="rId27"/>
    <p:sldId id="282" r:id="rId28"/>
    <p:sldId id="288" r:id="rId29"/>
    <p:sldId id="289" r:id="rId30"/>
    <p:sldId id="283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3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1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5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0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28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945957" y="714375"/>
            <a:ext cx="8516983" cy="600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PALABRAS COMPUESTAS</a:t>
            </a:r>
          </a:p>
          <a:p>
            <a:pPr algn="ctr"/>
            <a:r>
              <a:rPr lang="es-ES" sz="8000" b="1" dirty="0" smtClean="0">
                <a:solidFill>
                  <a:srgbClr val="002060"/>
                </a:solidFill>
              </a:rPr>
              <a:t>¿Qué son estos objetos y personas?</a:t>
            </a:r>
            <a:endParaRPr lang="tr-TR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limpiaparabrisas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parabris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684180"/>
            <a:ext cx="5435328" cy="38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limpiacristales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61" y="503365"/>
            <a:ext cx="1816916" cy="39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aguafiestas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aguafiest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72" y="443366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lavavajillas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lavavajill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15" y="279163"/>
            <a:ext cx="5905591" cy="4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sacapuntas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sacapunt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7" y="447797"/>
            <a:ext cx="3945573" cy="40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rompehielos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rompehielo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75" y="302247"/>
            <a:ext cx="6545671" cy="43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5212081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picapleitos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abogado dibujo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1" y="241209"/>
            <a:ext cx="3000206" cy="45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5212081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 abrelatas</a:t>
            </a:r>
            <a:endParaRPr kumimoji="0" lang="tr-TR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6626" name="Picture 2" descr="abrelat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57" y="5486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matasanos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matasanos dibuj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15" y="464695"/>
            <a:ext cx="3502025" cy="40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854926" y="5159830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 abrebotellas</a:t>
            </a:r>
            <a:endParaRPr kumimoji="0" lang="tr-TR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5602" name="Picture 2" descr="abrebotell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61" y="35922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cascanueces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941" y="315686"/>
            <a:ext cx="4194265" cy="4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parasol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parasol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51" y="169817"/>
            <a:ext cx="3811520" cy="4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cortafuegos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ortafuego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94" y="367970"/>
            <a:ext cx="5970906" cy="42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72046" y="5342709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portarretratos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portarretrat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64" y="169818"/>
            <a:ext cx="33527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cortaúñas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ortaÃºÃ±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08" y="375919"/>
            <a:ext cx="4196081" cy="41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pintaúñas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pintaÃºÃ±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953452"/>
            <a:ext cx="7810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 cantamañanas</a:t>
            </a:r>
            <a:endParaRPr kumimoji="0" lang="tr-TR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3554" name="Picture 2" descr="cantamaÃ±an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94" y="340814"/>
            <a:ext cx="4199118" cy="41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945957" y="1600200"/>
            <a:ext cx="8516983" cy="360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estas palabras compuestas, ¿qué significan? </a:t>
            </a:r>
            <a:endParaRPr lang="tr-TR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1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93261" y="500063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matasuegras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matasuegr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61" y="2481127"/>
            <a:ext cx="8283867" cy="40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93261" y="500063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</a:t>
            </a:r>
            <a:r>
              <a:rPr lang="es-ES" sz="8000" b="1" dirty="0" smtClean="0">
                <a:solidFill>
                  <a:srgbClr val="002060"/>
                </a:solidFill>
              </a:rPr>
              <a:t>espantapájaros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98" y="2214563"/>
            <a:ext cx="4381908" cy="43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545408" y="385764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</a:t>
            </a:r>
            <a:r>
              <a:rPr lang="es-ES" sz="8000" b="1" dirty="0" smtClean="0">
                <a:solidFill>
                  <a:srgbClr val="002060"/>
                </a:solidFill>
              </a:rPr>
              <a:t>pararrayos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59" y="-10524715"/>
            <a:ext cx="4509678" cy="45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rarray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90" y="1728786"/>
            <a:ext cx="3340939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portafolios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portafolio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3" y="227829"/>
            <a:ext cx="5855811" cy="42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60208" y="514758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rompecabezas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rompecabeza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25" y="2264245"/>
            <a:ext cx="4094509" cy="409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93261" y="500063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</a:t>
            </a:r>
            <a:r>
              <a:rPr lang="es-ES" sz="8000" b="1" dirty="0" smtClean="0">
                <a:solidFill>
                  <a:srgbClr val="002060"/>
                </a:solidFill>
              </a:rPr>
              <a:t>rascacielos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Image result for rascaciel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39" y="2141537"/>
            <a:ext cx="6328481" cy="42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007624" y="400050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</a:t>
            </a:r>
            <a:r>
              <a:rPr lang="es-ES" sz="8000" b="1" dirty="0" smtClean="0">
                <a:solidFill>
                  <a:srgbClr val="002060"/>
                </a:solidFill>
              </a:rPr>
              <a:t>abrecartas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Image result for abrecar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787525"/>
            <a:ext cx="4845050" cy="48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21861" y="400050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</a:t>
            </a:r>
            <a:r>
              <a:rPr lang="es-ES" sz="8000" b="1" dirty="0" smtClean="0">
                <a:solidFill>
                  <a:srgbClr val="002060"/>
                </a:solidFill>
              </a:rPr>
              <a:t>salvavidas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Image result for salvav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2" y="18859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alvavi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2085974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</a:t>
            </a: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 salvamanteles</a:t>
            </a:r>
            <a:endParaRPr kumimoji="0" lang="tr-TR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4580" name="Picture 4" descr="salvamantele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63" y="484358"/>
            <a:ext cx="6108096" cy="41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quitamiedos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quitamiedo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34" y="556761"/>
            <a:ext cx="7768927" cy="40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guardabosques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guardabosque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1" y="134053"/>
            <a:ext cx="2433775" cy="45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" y="463150"/>
            <a:ext cx="2718254" cy="38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quitaesmalte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quitaesmalt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83" y="607721"/>
            <a:ext cx="1620974" cy="38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itaesmalte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46" y="853193"/>
            <a:ext cx="5069568" cy="32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>
                <a:solidFill>
                  <a:srgbClr val="002060"/>
                </a:solidFill>
              </a:rPr>
              <a:t>u</a:t>
            </a:r>
            <a:r>
              <a:rPr lang="es-ES" sz="8000" b="1" dirty="0" smtClean="0">
                <a:solidFill>
                  <a:srgbClr val="002060"/>
                </a:solidFill>
              </a:rPr>
              <a:t>n pintalabios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pintalabio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10" y="473731"/>
            <a:ext cx="3580402" cy="38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5920" y="4872446"/>
            <a:ext cx="8516983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b="1" dirty="0" smtClean="0">
                <a:solidFill>
                  <a:srgbClr val="002060"/>
                </a:solidFill>
              </a:rPr>
              <a:t>un parabrisas</a:t>
            </a:r>
            <a:endParaRPr lang="tr-TR" sz="80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63" y="468192"/>
            <a:ext cx="4416425" cy="36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5904411" y="1854926"/>
            <a:ext cx="2390503" cy="117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TM03457491[[fn=Büyük Şehir]]</Template>
  <TotalTime>97</TotalTime>
  <Words>81</Words>
  <Application>Microsoft Office PowerPoint</Application>
  <PresentationFormat>Geniş ekran</PresentationFormat>
  <Paragraphs>34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6" baseType="lpstr">
      <vt:lpstr>Arial</vt:lpstr>
      <vt:lpstr>Calibri Light</vt:lpstr>
      <vt:lpstr>Metropolitan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13</cp:revision>
  <dcterms:created xsi:type="dcterms:W3CDTF">2018-05-20T12:58:13Z</dcterms:created>
  <dcterms:modified xsi:type="dcterms:W3CDTF">2019-05-12T20:50:37Z</dcterms:modified>
</cp:coreProperties>
</file>