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541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41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5783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704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4948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6993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51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3688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80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019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494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518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487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078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62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92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4F961-9229-4158-A888-3D62EAE92026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C539E2-5B04-4B3D-B8CA-811705FEBB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739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A4F01C-BCCF-4732-A9E1-3A576C583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710268"/>
            <a:ext cx="7766936" cy="2340568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HİN 416 ÇEŞİTLİ METİNLERDEN HİNTÇE ÇEVİRİLER</a:t>
            </a:r>
            <a:br>
              <a:rPr lang="tr-TR" sz="2800" dirty="0"/>
            </a:br>
            <a:r>
              <a:rPr lang="tr-TR" sz="2800" dirty="0"/>
              <a:t>5.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CC37D9A-9B23-4D26-89D7-60DC06CA2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8021944" cy="1310439"/>
          </a:xfrm>
        </p:spPr>
        <p:txBody>
          <a:bodyPr>
            <a:normAutofit fontScale="62500" lnSpcReduction="20000"/>
          </a:bodyPr>
          <a:lstStyle/>
          <a:p>
            <a:r>
              <a:rPr lang="tr-TR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0965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85CBBCD-5F08-4A90-A143-655ED8A64C5F}"/>
              </a:ext>
            </a:extLst>
          </p:cNvPr>
          <p:cNvSpPr/>
          <p:nvPr/>
        </p:nvSpPr>
        <p:spPr>
          <a:xfrm>
            <a:off x="1520792" y="693019"/>
            <a:ext cx="7382576" cy="36227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जैन मत के चौबीसवें तीर्थंकर वर्द्धमान का जन्म आज से २६०० वर्ष पूर्व वैशाली के कौण्डिन्यपुर या कुण्डग्राम नामक स्थान पर हुआ था | आपके पिटा लिच्छवी वंश के राजा सिद्धार्थ थे | आपकी माता त्रिशला धर्मपरायण महित्ला थीं |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आप बाल्यकाल में ही अत्यन्त तेजस्वी और वीर थे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इसलिए आपका नाम वर्द्द्मान रखा गया | भयंकर विषधर तथा मदमत्त गजराज को वश में करने के कारण आपका नाम महावीर प्रसिद्ध हो गया |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087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B93D392-26A1-402B-A66E-D53DAA680D87}"/>
              </a:ext>
            </a:extLst>
          </p:cNvPr>
          <p:cNvSpPr/>
          <p:nvPr/>
        </p:nvSpPr>
        <p:spPr>
          <a:xfrm>
            <a:off x="1568918" y="1241659"/>
            <a:ext cx="7575082" cy="2793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युवा होने पर महावीर का विवाह यशेदा नाम की सुशील कन्या से हो गया | गृहस्ता के सम्पूर्ण कर्तव्यों का पालन करने पर भी आपका हृदय संसार के सुखभोगों एवं ऐश्वर्य में न लगता था | आपके हृदय में संसार के प्राणियों के दुख दूर करने की हलचल थी | तीस वर्ष की अवस्था में माता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पिटा का साया आपके सर से उठ गया |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916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B221A99-1C01-43FE-BCCC-EB8F480F1A0A}"/>
              </a:ext>
            </a:extLst>
          </p:cNvPr>
          <p:cNvSpPr/>
          <p:nvPr/>
        </p:nvSpPr>
        <p:spPr>
          <a:xfrm>
            <a:off x="1395663" y="981777"/>
            <a:ext cx="7748337" cy="3347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आपका मन संसार से विरक्त हो गया | बड़े भाई से आज्ञा लेकर आप वन में तप करने चले गए | आपने वन में १२ तक अत्यन्त कठोर ताप कोया | सर्बप्रथम आपने राजसी भोजन तथा वस्त्र त्यागे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फिर धीरे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धीरे हर प्रकार के भोजन व वस्त्र त्याग दिए तथा केवल एक समय के सूक्ष्म आहार पर ही रहे | तब आपको परम ज्ञान की प्राप्ति हुई | सर्व कामनाओं पर विजय प्राप्त करके आप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जिन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 (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जीं ली हैं इन्द्रयाँ जिसने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नाम से प्रसिद्ध हुए |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820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AF0A63F3-5CFD-4FD7-B46B-D192BB75AFB7}"/>
              </a:ext>
            </a:extLst>
          </p:cNvPr>
          <p:cNvSpPr/>
          <p:nvPr/>
        </p:nvSpPr>
        <p:spPr>
          <a:xfrm>
            <a:off x="3048000" y="1894606"/>
            <a:ext cx="6096000" cy="37612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 प्रसिद्ध के बाद ही राजगृह के पास आपका प्रथम प्रब्चं हुआ | फिर तो दूर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दूर से राजा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महाराजा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विद्वान् और धर्मात्मा तथा जनसाधारण भाषण सुनने आने लगे और आपके अनुयायियों की संख्य दिन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प्रतिदिन बढ़ने लगी | राजगृह के समीप ही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पाबापुरी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में आपको निर्वाण प्राप्त हुआ |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आप्क्का मत जैन धर्म कहलाया | आपके पश्चात् जैन धर्म दो भागों में बँट गया | दिगम्बर और श्वेताम्बर |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589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10411E6-D718-48D3-A27A-FCF87490EF43}"/>
              </a:ext>
            </a:extLst>
          </p:cNvPr>
          <p:cNvSpPr/>
          <p:nvPr/>
        </p:nvSpPr>
        <p:spPr>
          <a:xfrm>
            <a:off x="3048000" y="1686857"/>
            <a:ext cx="6096000" cy="44191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आपने लोगों को निम्नलिखित उपदेश दिए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</a:t>
            </a:r>
            <a:endParaRPr lang="tr-TR" sz="12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हिंसा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झूठ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चोरी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कुशील और परिग्रह पाँच पाप हैं | मानव को इनसे बचकर रहना चाहिए | सम्यक् ज्ञान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सम्यक् दमन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सम्यक् चरित्र ये तीनों मुक्ति के मार्ग हैं | आवश्यकता से अधीक धन या किसी वास्तु का संग्रह पाप है | जाती से कोई व्यक्ति महान् नहीं बनता | कर्म ही से व्यक्ति महान्बनता है | जीयो और जीने दो | जैसा व्यवहार तुम अपने लिए नहीं चाहते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वैसे तुम दूसरों के साथ भी मत करो |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18228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435</Words>
  <Application>Microsoft Office PowerPoint</Application>
  <PresentationFormat>Geniş ekran</PresentationFormat>
  <Paragraphs>14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Yüzeyler</vt:lpstr>
      <vt:lpstr>HİN 416 ÇEŞİTLİ METİNLERDEN HİNTÇE ÇEVİRİLER 5.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5. Hafta</dc:title>
  <dc:creator>Casper</dc:creator>
  <cp:lastModifiedBy>Casper</cp:lastModifiedBy>
  <cp:revision>2</cp:revision>
  <dcterms:created xsi:type="dcterms:W3CDTF">2020-05-03T21:28:29Z</dcterms:created>
  <dcterms:modified xsi:type="dcterms:W3CDTF">2020-05-03T21:50:42Z</dcterms:modified>
</cp:coreProperties>
</file>