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11: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موسم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بہار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گرمیاں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خزاں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سردیاں	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729422"/>
          <a:ext cx="5940660" cy="37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2059618"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کوئی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کچھ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1682918"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کم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زیادہ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بھی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لیکن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کئی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ur-PK" dirty="0" smtClean="0"/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نہیں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b="0" dirty="0" smtClean="0"/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کچھ</a:t>
                      </a: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کوئی</a:t>
                      </a: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کوئی چیز</a:t>
                      </a: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کوئی آدمی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میز کے نیچے</a:t>
                      </a:r>
                    </a:p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الماری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کے پیچھے</a:t>
                      </a:r>
                    </a:p>
                    <a:p>
                      <a:pPr algn="r" rtl="1"/>
                      <a:endParaRPr lang="ur-PK" sz="2800" b="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درخت کے پاس </a:t>
                      </a:r>
                    </a:p>
                    <a:p>
                      <a:pPr algn="r" rtl="1"/>
                      <a:endParaRPr lang="ur-PK" sz="2800" b="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باہر</a:t>
                      </a:r>
                    </a:p>
                    <a:p>
                      <a:pPr algn="r" rtl="1"/>
                      <a:endParaRPr lang="tr-TR" sz="24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24000" y="1628800"/>
          <a:ext cx="6096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392488">
                <a:tc>
                  <a:txBody>
                    <a:bodyPr/>
                    <a:lstStyle/>
                    <a:p>
                      <a:pPr algn="r" rtl="1"/>
                      <a:endParaRPr lang="ur-PK" sz="2800" dirty="0" smtClean="0"/>
                    </a:p>
                    <a:p>
                      <a:pPr algn="r" rtl="1"/>
                      <a:endParaRPr lang="ur-PK" sz="2800" dirty="0" smtClean="0"/>
                    </a:p>
                    <a:p>
                      <a:pPr algn="r" rtl="1"/>
                      <a:endParaRPr lang="ur-PK" sz="2800" dirty="0" smtClean="0"/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ایک بھائی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کئی دوست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ایک بہن 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  مکان</a:t>
                      </a:r>
                    </a:p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کئی</a:t>
                      </a:r>
                      <a:r>
                        <a:rPr lang="ur-PK" sz="20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رشتہ دار</a:t>
                      </a:r>
                    </a:p>
                    <a:p>
                      <a:pPr algn="r" rtl="1"/>
                      <a:endParaRPr lang="ur-PK" sz="2000" b="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چار لڑکیاں</a:t>
                      </a:r>
                    </a:p>
                    <a:p>
                      <a:pPr algn="r" rtl="1"/>
                      <a:endParaRPr lang="ur-PK" sz="2000" b="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  مضبوط بازو</a:t>
                      </a:r>
                    </a:p>
                    <a:p>
                      <a:pPr algn="r" rtl="1"/>
                      <a:endParaRPr lang="ur-PK" sz="2000" b="0" baseline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ایک خوبصورت باغیچہ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میرا</a:t>
                      </a:r>
                    </a:p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میرے</a:t>
                      </a:r>
                    </a:p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میری</a:t>
                      </a:r>
                    </a:p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احمد کا </a:t>
                      </a:r>
                    </a:p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احمد کی </a:t>
                      </a:r>
                    </a:p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احمد کے</a:t>
                      </a:r>
                    </a:p>
                    <a:p>
                      <a:pPr algn="r" rtl="1"/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85000" lnSpcReduction="1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کیا آپ کے پاس کوئی اچھی کتاب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جی ہاں، میرے پاس کئی اچھی کتابیں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کیا  آپ کے پاس اردو  کا  کوئی دلچسپ ناول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جی نہیں، میرے پاس اردو کے کوئی ناول نہیں، میرے پاس ترکی ناول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ا: کیا احمد کے پاس  کوئی اردو کا ناول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ب: جی ہاں، احمد کے پاس کئی اردو ناول ہیں۔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اکیاسی 			۸۱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بیاسی				۸۲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تراسی 				۸۳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چوراسی 			۸۴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پچاسی				۸۵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چھیاسی 			۸۶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ستاسی 				۸۷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اٹھاسی 			۸۸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نواسی 				۸۹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نوے 				۹۰</a:t>
            </a:r>
          </a:p>
          <a:p>
            <a:endParaRPr lang="ur-P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533</TotalTime>
  <Words>210</Words>
  <Application>Microsoft Office PowerPoint</Application>
  <PresentationFormat>Ekran Gösterisi (4:3)</PresentationFormat>
  <Paragraphs>135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11: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53</cp:revision>
  <dcterms:created xsi:type="dcterms:W3CDTF">2017-04-17T09:25:51Z</dcterms:created>
  <dcterms:modified xsi:type="dcterms:W3CDTF">2017-05-28T21:18:21Z</dcterms:modified>
</cp:coreProperties>
</file>