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89A1-DBEF-484F-AB69-B1B35825BAA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4FCC-F00B-4592-B438-D63BDD59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89A1-DBEF-484F-AB69-B1B35825BAA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4FCC-F00B-4592-B438-D63BDD599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5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tr-TR" altLang="en-US" sz="2400" b="1" smtClean="0"/>
              <a:t>Vergilendirme yetkisinin devletin idari yapılandırılmasına göre sınırlandırılması</a:t>
            </a:r>
            <a:endParaRPr lang="en-US" altLang="en-US" sz="4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Yerel yönetimlerin vergilendirme yetkisi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7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tr-TR" altLang="en-US" sz="2000" b="1" smtClean="0"/>
              <a:t/>
            </a:r>
            <a:br>
              <a:rPr lang="tr-TR" altLang="en-US" sz="2000" b="1" smtClean="0"/>
            </a:br>
            <a:r>
              <a:rPr lang="tr-TR" altLang="en-US" sz="2000" b="1" smtClean="0"/>
              <a:t>Uluslararası veya uluslarüstü kuruluşların vergilendirme yetkisi</a:t>
            </a:r>
            <a:r>
              <a:rPr lang="en-US" altLang="en-US" sz="4800" b="1" smtClean="0"/>
              <a:t/>
            </a:r>
            <a:br>
              <a:rPr lang="en-US" altLang="en-US" sz="4800" b="1" smtClean="0"/>
            </a:br>
            <a:endParaRPr lang="en-US" altLang="en-US" sz="4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2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Vergilendirme yetkisinin değişimi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2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Boston Çay Partisi</a:t>
            </a:r>
            <a:br>
              <a:rPr lang="tr-TR" smtClean="0"/>
            </a:br>
            <a:r>
              <a:rPr lang="tr-TR" sz="1100" i="1" smtClean="0"/>
              <a:t>(</a:t>
            </a:r>
            <a:r>
              <a:rPr lang="en-US" sz="1100" i="1" smtClean="0"/>
              <a:t>N. Currier lithograph, 1846. Library of Congress.</a:t>
            </a:r>
            <a:r>
              <a:rPr lang="tr-TR" sz="1100" i="1" smtClean="0"/>
              <a:t>)</a:t>
            </a:r>
            <a:endParaRPr lang="en-US" sz="11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9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>1876 KANUNİ ESASİ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4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400" b="1" smtClean="0"/>
              <a:t>İnsan Haklarını ve Ana Hürriyetleri Koruma Sözleşmesi ve buna Ek Protokolün tasdiki hakkında Kanun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9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İnsan Hakları Evrensel Bildirgesi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9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smtClean="0"/>
              <a:t>Tekâlif-i Milliye Emirleri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6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1924 Anayasası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Vergilendirme Yetkinin İç Hukuk Açısından Sınırlandırılması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33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A4 Paper (210x297 mm)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Vergilendirme yetkisinin değişimi</vt:lpstr>
      <vt:lpstr>Boston Çay Partisi (N. Currier lithograph, 1846. Library of Congress.)</vt:lpstr>
      <vt:lpstr> 1876 KANUNİ ESASİ </vt:lpstr>
      <vt:lpstr>İnsan Haklarını ve Ana Hürriyetleri Koruma Sözleşmesi ve buna Ek Protokolün tasdiki hakkında Kanun </vt:lpstr>
      <vt:lpstr>İnsan Hakları Evrensel Bildirgesi</vt:lpstr>
      <vt:lpstr>Tekâlif-i Milliye Emirleri</vt:lpstr>
      <vt:lpstr>1924 Anayasası </vt:lpstr>
      <vt:lpstr>Vergilendirme Yetkinin İç Hukuk Açısından Sınırlandırılması</vt:lpstr>
      <vt:lpstr>Vergilendirme yetkisinin devletin idari yapılandırılmasına göre sınırlandırılması</vt:lpstr>
      <vt:lpstr>Yerel yönetimlerin vergilendirme yetkisi</vt:lpstr>
      <vt:lpstr> Uluslararası veya uluslarüstü kuruluşların vergilendirme yetkisi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OZ</dc:creator>
  <cp:lastModifiedBy>Semih OZ</cp:lastModifiedBy>
  <cp:revision>1</cp:revision>
  <dcterms:created xsi:type="dcterms:W3CDTF">2020-03-22T19:18:12Z</dcterms:created>
  <dcterms:modified xsi:type="dcterms:W3CDTF">2020-03-22T19:18:12Z</dcterms:modified>
</cp:coreProperties>
</file>