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4" r:id="rId5"/>
    <p:sldId id="285" r:id="rId6"/>
    <p:sldId id="275" r:id="rId7"/>
    <p:sldId id="278" r:id="rId8"/>
    <p:sldId id="276" r:id="rId9"/>
    <p:sldId id="274" r:id="rId10"/>
    <p:sldId id="277" r:id="rId11"/>
    <p:sldId id="282" r:id="rId12"/>
    <p:sldId id="283" r:id="rId13"/>
    <p:sldId id="281" r:id="rId14"/>
    <p:sldId id="280" r:id="rId15"/>
    <p:sldId id="286" r:id="rId16"/>
    <p:sldId id="287" r:id="rId17"/>
    <p:sldId id="288" r:id="rId18"/>
    <p:sldId id="289" r:id="rId19"/>
    <p:sldId id="290" r:id="rId20"/>
    <p:sldId id="292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-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BELGESEL</a:t>
            </a:r>
            <a:br>
              <a:rPr lang="en-US" dirty="0" smtClean="0"/>
            </a:br>
            <a:r>
              <a:rPr lang="en-US" i="1" dirty="0" err="1" smtClean="0"/>
              <a:t>fotoğraf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038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98001"/>
            <a:ext cx="6400800" cy="6397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089-yosemite-valley-clearing-winterstorm-194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3" y="0"/>
            <a:ext cx="8399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679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38" y="55843"/>
            <a:ext cx="4992509" cy="678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1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68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74" y="0"/>
            <a:ext cx="4654554" cy="682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19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98001"/>
            <a:ext cx="6400800" cy="6397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 descr="DSC_682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8" y="72056"/>
            <a:ext cx="8375986" cy="666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85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68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58" y="25193"/>
            <a:ext cx="4656438" cy="68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28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4303" y="2107643"/>
            <a:ext cx="3620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Dorothea Lange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00958" y="529461"/>
            <a:ext cx="40215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FSA </a:t>
            </a:r>
          </a:p>
          <a:p>
            <a:r>
              <a:rPr lang="en-US" sz="2400" dirty="0" smtClean="0"/>
              <a:t>(Farm Security Administration)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98251" y="3164211"/>
            <a:ext cx="2705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Walker Evans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28032" y="344795"/>
            <a:ext cx="158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Bunalım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95769" y="1792470"/>
            <a:ext cx="1209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1935/1936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95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4303" y="2107643"/>
            <a:ext cx="3620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Dorothea Lange</a:t>
            </a:r>
            <a:endParaRPr lang="en-US" sz="3600" dirty="0"/>
          </a:p>
        </p:txBody>
      </p:sp>
      <p:pic>
        <p:nvPicPr>
          <p:cNvPr id="2" name="Picture 1" descr="Lange-MigrantMother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03" y="0"/>
            <a:ext cx="527571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0019" y="6240008"/>
            <a:ext cx="1502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Dorothea Lange</a:t>
            </a:r>
          </a:p>
          <a:p>
            <a:r>
              <a:rPr lang="en-US" sz="1200" i="1" dirty="0" err="1" smtClean="0"/>
              <a:t>Göçmen</a:t>
            </a:r>
            <a:r>
              <a:rPr lang="en-US" sz="1200" i="1" dirty="0" smtClean="0"/>
              <a:t> Anne </a:t>
            </a:r>
            <a:r>
              <a:rPr lang="en-US" sz="1200" dirty="0" smtClean="0"/>
              <a:t>(1936)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3933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4303" y="2107643"/>
            <a:ext cx="3620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Dorothea Lange</a:t>
            </a:r>
            <a:endParaRPr lang="en-US" sz="3600" dirty="0"/>
          </a:p>
        </p:txBody>
      </p:sp>
      <p:pic>
        <p:nvPicPr>
          <p:cNvPr id="4" name="Picture 3" descr="-Broke,_baby_sick,_and_car_trouble!-_-_Dorothea_Lange's_photo_of_a_Missouri_family_of_five_in_the_vicinity_of_Tracy,_Californ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6" y="63052"/>
            <a:ext cx="6379448" cy="6720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6374" y="6216623"/>
            <a:ext cx="27093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Dorothea Lange</a:t>
            </a:r>
          </a:p>
          <a:p>
            <a:r>
              <a:rPr lang="en-US" sz="1200" i="1" dirty="0" smtClean="0"/>
              <a:t>Broke, Baby sick, and car trouble (1937</a:t>
            </a:r>
            <a:r>
              <a:rPr lang="en-US" sz="1400" i="1" dirty="0" smtClean="0"/>
              <a:t>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66805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86374" y="6216623"/>
            <a:ext cx="1487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Walker Evans</a:t>
            </a:r>
          </a:p>
          <a:p>
            <a:r>
              <a:rPr lang="en-US" sz="1200" i="1" dirty="0" smtClean="0"/>
              <a:t>Allie Mae Burroughs</a:t>
            </a:r>
            <a:endParaRPr lang="en-US" sz="1200" i="1" dirty="0"/>
          </a:p>
        </p:txBody>
      </p:sp>
      <p:pic>
        <p:nvPicPr>
          <p:cNvPr id="2" name="Picture 1" descr="Allie_Mae_Burroughs_prin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96" y="1013"/>
            <a:ext cx="5254723" cy="68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0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5350" y="3478462"/>
            <a:ext cx="290081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Robert Frank</a:t>
            </a:r>
          </a:p>
          <a:p>
            <a:endParaRPr lang="en-US" dirty="0" smtClean="0"/>
          </a:p>
          <a:p>
            <a:r>
              <a:rPr lang="en-US" i="1" dirty="0" err="1" smtClean="0"/>
              <a:t>Amerikalılar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50930" y="5059945"/>
            <a:ext cx="310684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1955’de </a:t>
            </a:r>
            <a:r>
              <a:rPr lang="en-US" sz="1600" dirty="0" err="1" smtClean="0"/>
              <a:t>çektiği</a:t>
            </a:r>
            <a:r>
              <a:rPr lang="en-US" sz="1600" dirty="0" smtClean="0"/>
              <a:t> </a:t>
            </a:r>
            <a:r>
              <a:rPr lang="en-US" sz="1600" dirty="0" err="1" smtClean="0"/>
              <a:t>fotoğraflar</a:t>
            </a:r>
            <a:r>
              <a:rPr lang="en-US" sz="1600" dirty="0" smtClean="0"/>
              <a:t> 1959’da </a:t>
            </a:r>
          </a:p>
          <a:p>
            <a:r>
              <a:rPr lang="en-US" sz="3200" dirty="0" smtClean="0"/>
              <a:t>The Americans </a:t>
            </a:r>
          </a:p>
          <a:p>
            <a:r>
              <a:rPr lang="en-US" sz="1400" dirty="0" err="1" smtClean="0"/>
              <a:t>adıyla</a:t>
            </a:r>
            <a:r>
              <a:rPr lang="en-US" sz="1400" dirty="0" smtClean="0"/>
              <a:t> </a:t>
            </a:r>
            <a:r>
              <a:rPr lang="en-US" sz="1400" dirty="0" err="1" smtClean="0"/>
              <a:t>yayınlanır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962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98001"/>
            <a:ext cx="6400800" cy="6397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DSC_675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0" y="-1"/>
            <a:ext cx="5348477" cy="6834165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142534" y="147539"/>
            <a:ext cx="2764703" cy="63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Ansel Adams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61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197" y="650142"/>
            <a:ext cx="141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Robert Frank</a:t>
            </a:r>
          </a:p>
          <a:p>
            <a:r>
              <a:rPr lang="en-US" i="1" dirty="0" err="1" smtClean="0"/>
              <a:t>Amerikalılar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125831" y="2035670"/>
            <a:ext cx="126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Beat </a:t>
            </a:r>
            <a:r>
              <a:rPr lang="en-US" dirty="0" err="1" smtClean="0"/>
              <a:t>Kuşağı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42124" y="2774304"/>
            <a:ext cx="1547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Allen Ginsberg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9748" y="3166140"/>
            <a:ext cx="4156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William S. Burroughs (</a:t>
            </a:r>
            <a:r>
              <a:rPr lang="en-US" dirty="0" err="1" smtClean="0"/>
              <a:t>Çıplak</a:t>
            </a:r>
            <a:r>
              <a:rPr lang="en-US" dirty="0" smtClean="0"/>
              <a:t> </a:t>
            </a:r>
            <a:r>
              <a:rPr lang="en-US" dirty="0" err="1" smtClean="0"/>
              <a:t>Yemek</a:t>
            </a:r>
            <a:r>
              <a:rPr lang="en-US" dirty="0" smtClean="0"/>
              <a:t>, 1959)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60387" y="3558005"/>
            <a:ext cx="267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Jack Kerouac (</a:t>
            </a:r>
            <a:r>
              <a:rPr lang="en-US" dirty="0" err="1" smtClean="0"/>
              <a:t>Yolda</a:t>
            </a:r>
            <a:r>
              <a:rPr lang="en-US" dirty="0" smtClean="0"/>
              <a:t>, 1957)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8612" y="4584760"/>
            <a:ext cx="321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Bohem</a:t>
            </a:r>
            <a:r>
              <a:rPr lang="en-US" dirty="0" smtClean="0"/>
              <a:t> </a:t>
            </a:r>
            <a:r>
              <a:rPr lang="en-US" dirty="0" err="1" smtClean="0"/>
              <a:t>hedonistler</a:t>
            </a:r>
            <a:r>
              <a:rPr lang="en-US" dirty="0" smtClean="0"/>
              <a:t> / </a:t>
            </a:r>
            <a:r>
              <a:rPr lang="en-US" dirty="0" err="1" smtClean="0"/>
              <a:t>karşı</a:t>
            </a:r>
            <a:r>
              <a:rPr lang="en-US" dirty="0" smtClean="0"/>
              <a:t> </a:t>
            </a:r>
            <a:r>
              <a:rPr lang="en-US" dirty="0" err="1" smtClean="0"/>
              <a:t>kültür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5771" y="4634287"/>
            <a:ext cx="166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---------- </a:t>
            </a:r>
            <a:r>
              <a:rPr lang="en-US" dirty="0" err="1" smtClean="0"/>
              <a:t>hippiler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65303" y="5539544"/>
            <a:ext cx="113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 Dylan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34475" y="4075829"/>
            <a:ext cx="360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Columbia Un. , NY ----- San Francisco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99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5350" y="3478462"/>
            <a:ext cx="4727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Henri Cartier </a:t>
            </a:r>
            <a:r>
              <a:rPr lang="en-US" sz="4000" dirty="0" err="1" smtClean="0"/>
              <a:t>Bresson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15350" y="4949518"/>
            <a:ext cx="2588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Marc </a:t>
            </a:r>
            <a:r>
              <a:rPr lang="en-US" sz="3600" dirty="0" err="1" smtClean="0"/>
              <a:t>Riboud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969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2534" y="147539"/>
            <a:ext cx="2764703" cy="639700"/>
          </a:xfrm>
        </p:spPr>
        <p:txBody>
          <a:bodyPr/>
          <a:lstStyle/>
          <a:p>
            <a:r>
              <a:rPr lang="en-US" dirty="0" err="1" smtClean="0"/>
              <a:t>Ansel</a:t>
            </a:r>
            <a:r>
              <a:rPr lang="en-US" dirty="0" smtClean="0"/>
              <a:t> Adams</a:t>
            </a:r>
            <a:endParaRPr lang="en-US" dirty="0"/>
          </a:p>
        </p:txBody>
      </p:sp>
      <p:pic>
        <p:nvPicPr>
          <p:cNvPr id="4" name="Picture 3" descr="DSC_675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67" y="0"/>
            <a:ext cx="5487873" cy="68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9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2534" y="147539"/>
            <a:ext cx="2764703" cy="639700"/>
          </a:xfrm>
        </p:spPr>
        <p:txBody>
          <a:bodyPr/>
          <a:lstStyle/>
          <a:p>
            <a:r>
              <a:rPr lang="en-US" dirty="0" err="1" smtClean="0"/>
              <a:t>Ansel</a:t>
            </a:r>
            <a:r>
              <a:rPr lang="en-US" dirty="0" smtClean="0"/>
              <a:t> Adams</a:t>
            </a:r>
            <a:endParaRPr lang="en-US" dirty="0"/>
          </a:p>
        </p:txBody>
      </p:sp>
      <p:pic>
        <p:nvPicPr>
          <p:cNvPr id="2" name="Picture 1" descr="DSC_676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99" y="15289"/>
            <a:ext cx="5079749" cy="677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0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2534" y="147539"/>
            <a:ext cx="2764703" cy="639700"/>
          </a:xfrm>
        </p:spPr>
        <p:txBody>
          <a:bodyPr/>
          <a:lstStyle/>
          <a:p>
            <a:r>
              <a:rPr lang="en-US" dirty="0" err="1" smtClean="0"/>
              <a:t>Ansel</a:t>
            </a:r>
            <a:r>
              <a:rPr lang="en-US" dirty="0" smtClean="0"/>
              <a:t> Adams</a:t>
            </a:r>
            <a:endParaRPr lang="en-US" dirty="0"/>
          </a:p>
        </p:txBody>
      </p:sp>
      <p:pic>
        <p:nvPicPr>
          <p:cNvPr id="4" name="Picture 3" descr="DSC_68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1" y="29857"/>
            <a:ext cx="8592342" cy="67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66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2534" y="147539"/>
            <a:ext cx="2764703" cy="639700"/>
          </a:xfrm>
        </p:spPr>
        <p:txBody>
          <a:bodyPr/>
          <a:lstStyle/>
          <a:p>
            <a:r>
              <a:rPr lang="en-US" dirty="0" err="1" smtClean="0"/>
              <a:t>Ansel</a:t>
            </a:r>
            <a:r>
              <a:rPr lang="en-US" dirty="0" smtClean="0"/>
              <a:t> Adams</a:t>
            </a:r>
            <a:endParaRPr lang="en-US" dirty="0"/>
          </a:p>
        </p:txBody>
      </p:sp>
      <p:pic>
        <p:nvPicPr>
          <p:cNvPr id="4" name="Picture 3" descr="749px-adams_the_tetons_and_the_snake_ri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03" y="0"/>
            <a:ext cx="8561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1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2534" y="147539"/>
            <a:ext cx="2764703" cy="639700"/>
          </a:xfrm>
        </p:spPr>
        <p:txBody>
          <a:bodyPr/>
          <a:lstStyle/>
          <a:p>
            <a:r>
              <a:rPr lang="en-US" dirty="0" err="1" smtClean="0"/>
              <a:t>Ansel</a:t>
            </a:r>
            <a:r>
              <a:rPr lang="en-US" dirty="0" smtClean="0"/>
              <a:t> Adams</a:t>
            </a:r>
            <a:endParaRPr lang="en-US" dirty="0"/>
          </a:p>
        </p:txBody>
      </p:sp>
      <p:pic>
        <p:nvPicPr>
          <p:cNvPr id="2" name="Picture 1" descr="DSC_676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78" y="138532"/>
            <a:ext cx="4719483" cy="66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9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2534" y="147539"/>
            <a:ext cx="2764703" cy="639700"/>
          </a:xfrm>
        </p:spPr>
        <p:txBody>
          <a:bodyPr/>
          <a:lstStyle/>
          <a:p>
            <a:r>
              <a:rPr lang="en-US" dirty="0" err="1" smtClean="0"/>
              <a:t>Ansel</a:t>
            </a:r>
            <a:r>
              <a:rPr lang="en-US" dirty="0" smtClean="0"/>
              <a:t> Adams</a:t>
            </a:r>
            <a:endParaRPr lang="en-US" dirty="0"/>
          </a:p>
        </p:txBody>
      </p:sp>
      <p:pic>
        <p:nvPicPr>
          <p:cNvPr id="4" name="Picture 3" descr="DSC_677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9" y="78791"/>
            <a:ext cx="5572771" cy="66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01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98001"/>
            <a:ext cx="6400800" cy="6397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 descr="DSC_678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52" y="37917"/>
            <a:ext cx="4577601" cy="669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11505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75</TotalTime>
  <Words>133</Words>
  <Application>Microsoft Macintosh PowerPoint</Application>
  <PresentationFormat>On-screen Show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 Black </vt:lpstr>
      <vt:lpstr>BELGESEL fotoğraf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Ankara Üniversitesi İletişim Fakültesi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 x</dc:creator>
  <cp:lastModifiedBy>x x</cp:lastModifiedBy>
  <cp:revision>9</cp:revision>
  <dcterms:created xsi:type="dcterms:W3CDTF">2017-04-25T15:26:23Z</dcterms:created>
  <dcterms:modified xsi:type="dcterms:W3CDTF">2017-04-25T16:53:47Z</dcterms:modified>
</cp:coreProperties>
</file>