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60" r:id="rId3"/>
    <p:sldId id="261" r:id="rId4"/>
    <p:sldId id="264" r:id="rId5"/>
    <p:sldId id="265" r:id="rId6"/>
    <p:sldId id="268" r:id="rId7"/>
    <p:sldId id="269" r:id="rId8"/>
    <p:sldId id="27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108" d="100"/>
          <a:sy n="108" d="100"/>
        </p:scale>
        <p:origin x="17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836D799-48EC-42C9-8B16-0376FD583978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079E22E-EBEC-4561-91EA-A9596112072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3A89F-88E3-4E06-B823-A958D58C69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Hayvansal</a:t>
            </a:r>
            <a:r>
              <a:rPr lang="tr-TR" dirty="0"/>
              <a:t> Liflerin </a:t>
            </a:r>
            <a:r>
              <a:rPr lang="tr-TR"/>
              <a:t>mikroskop görüntüleri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94728C-6A01-4BC5-990E-1F9A8662AC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74565B-BF7A-4706-AC03-4B1ECDCAB485}"/>
              </a:ext>
            </a:extLst>
          </p:cNvPr>
          <p:cNvSpPr/>
          <p:nvPr/>
        </p:nvSpPr>
        <p:spPr>
          <a:xfrm>
            <a:off x="4202828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840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dirty="0"/>
              <a:t>Yün</a:t>
            </a:r>
          </a:p>
        </p:txBody>
      </p:sp>
      <p:pic>
        <p:nvPicPr>
          <p:cNvPr id="4098" name="Picture 2" descr="C:\Users\Kullanıcı123\Desktop\lif boyuna görünüş\indir (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t="19618" r="4166" b="21007"/>
          <a:stretch>
            <a:fillRect/>
          </a:stretch>
        </p:blipFill>
        <p:spPr bwMode="auto">
          <a:xfrm>
            <a:off x="428596" y="2357430"/>
            <a:ext cx="3459103" cy="2857520"/>
          </a:xfrm>
          <a:prstGeom prst="rect">
            <a:avLst/>
          </a:prstGeom>
          <a:noFill/>
        </p:spPr>
      </p:pic>
      <p:pic>
        <p:nvPicPr>
          <p:cNvPr id="4099" name="Picture 3" descr="C:\Users\Kullanıcı123\Desktop\lif enine kesit görüntü\indir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11112" t="22743" r="26388" b="21007"/>
          <a:stretch>
            <a:fillRect/>
          </a:stretch>
        </p:blipFill>
        <p:spPr bwMode="auto">
          <a:xfrm>
            <a:off x="5286380" y="2143116"/>
            <a:ext cx="2821801" cy="3386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Tiftik</a:t>
            </a:r>
          </a:p>
        </p:txBody>
      </p:sp>
      <p:pic>
        <p:nvPicPr>
          <p:cNvPr id="5122" name="Picture 2" descr="C:\Users\Kullanıcı123\Desktop\lif boyuna görünüş\indir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5554" t="32118" r="-1389" b="17882"/>
          <a:stretch>
            <a:fillRect/>
          </a:stretch>
        </p:blipFill>
        <p:spPr bwMode="auto">
          <a:xfrm>
            <a:off x="571472" y="2571744"/>
            <a:ext cx="3388840" cy="2357454"/>
          </a:xfrm>
          <a:prstGeom prst="rect">
            <a:avLst/>
          </a:prstGeom>
          <a:noFill/>
        </p:spPr>
      </p:pic>
      <p:pic>
        <p:nvPicPr>
          <p:cNvPr id="5123" name="Picture 3" descr="C:\Users\Kullanıcı123\Desktop\lif enine kesit görüntü\indir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11718" t="43143" r="8388" b="18508"/>
          <a:stretch>
            <a:fillRect/>
          </a:stretch>
        </p:blipFill>
        <p:spPr bwMode="auto">
          <a:xfrm>
            <a:off x="4643438" y="2071678"/>
            <a:ext cx="4018388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Deve yünü</a:t>
            </a:r>
          </a:p>
        </p:txBody>
      </p:sp>
      <p:pic>
        <p:nvPicPr>
          <p:cNvPr id="8194" name="Picture 2" descr="C:\Users\Kullanıcı123\Desktop\lif boyuna görünüş\indir (10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9721" t="28993" r="6945" b="24132"/>
          <a:stretch>
            <a:fillRect/>
          </a:stretch>
        </p:blipFill>
        <p:spPr bwMode="auto">
          <a:xfrm>
            <a:off x="500034" y="2071678"/>
            <a:ext cx="3810026" cy="2857520"/>
          </a:xfrm>
          <a:prstGeom prst="rect">
            <a:avLst/>
          </a:prstGeom>
          <a:noFill/>
        </p:spPr>
      </p:pic>
      <p:pic>
        <p:nvPicPr>
          <p:cNvPr id="8195" name="Picture 3" descr="C:\Users\Kullanıcı123\Desktop\lif enine kesit görüntü\indir (1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11112" t="35243" r="9721" b="17882"/>
          <a:stretch>
            <a:fillRect/>
          </a:stretch>
        </p:blipFill>
        <p:spPr bwMode="auto">
          <a:xfrm>
            <a:off x="5072066" y="2500306"/>
            <a:ext cx="3076597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Tavşan</a:t>
            </a:r>
          </a:p>
        </p:txBody>
      </p:sp>
      <p:pic>
        <p:nvPicPr>
          <p:cNvPr id="9218" name="Picture 2" descr="C:\Users\Kullanıcı123\Desktop\lif boyuna görünüş\indir (1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5554" t="35243" r="2778" b="24132"/>
          <a:stretch>
            <a:fillRect/>
          </a:stretch>
        </p:blipFill>
        <p:spPr bwMode="auto">
          <a:xfrm>
            <a:off x="214282" y="2214554"/>
            <a:ext cx="4231328" cy="2500330"/>
          </a:xfrm>
          <a:prstGeom prst="rect">
            <a:avLst/>
          </a:prstGeom>
          <a:noFill/>
        </p:spPr>
      </p:pic>
      <p:pic>
        <p:nvPicPr>
          <p:cNvPr id="9219" name="Picture 3" descr="C:\Users\Kullanıcı123\Desktop\lif enine kesit görüntü\indir (10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19445" t="32118" r="13888" b="17882"/>
          <a:stretch>
            <a:fillRect/>
          </a:stretch>
        </p:blipFill>
        <p:spPr bwMode="auto">
          <a:xfrm>
            <a:off x="5500694" y="2714620"/>
            <a:ext cx="2571768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Tussah</a:t>
            </a:r>
            <a:r>
              <a:rPr lang="tr-TR" dirty="0"/>
              <a:t> İpeği</a:t>
            </a:r>
          </a:p>
        </p:txBody>
      </p:sp>
      <p:pic>
        <p:nvPicPr>
          <p:cNvPr id="12290" name="Picture 2" descr="C:\Users\Kullanıcı123\Desktop\lif boyuna görünüş\indir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18054" t="28993" r="11112" b="17882"/>
          <a:stretch>
            <a:fillRect/>
          </a:stretch>
        </p:blipFill>
        <p:spPr bwMode="auto">
          <a:xfrm>
            <a:off x="642910" y="2143116"/>
            <a:ext cx="3357586" cy="3357586"/>
          </a:xfrm>
          <a:prstGeom prst="rect">
            <a:avLst/>
          </a:prstGeom>
          <a:noFill/>
        </p:spPr>
      </p:pic>
      <p:pic>
        <p:nvPicPr>
          <p:cNvPr id="12291" name="Picture 3" descr="C:\Users\Kullanıcı123\Desktop\lif enine kesit görüntü\indir (17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l="19445" t="25868" r="5554" b="30382"/>
          <a:stretch>
            <a:fillRect/>
          </a:stretch>
        </p:blipFill>
        <p:spPr bwMode="auto">
          <a:xfrm>
            <a:off x="4857752" y="2571744"/>
            <a:ext cx="3306559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Pişmiş İpek</a:t>
            </a:r>
          </a:p>
        </p:txBody>
      </p:sp>
      <p:pic>
        <p:nvPicPr>
          <p:cNvPr id="14338" name="Picture 2" descr="C:\Users\Kullanıcı123\Desktop\lif boyuna görünüş\indir (7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22221" t="38368" r="11112" b="27257"/>
          <a:stretch>
            <a:fillRect/>
          </a:stretch>
        </p:blipFill>
        <p:spPr bwMode="auto">
          <a:xfrm>
            <a:off x="571472" y="2500306"/>
            <a:ext cx="3429024" cy="2357454"/>
          </a:xfrm>
          <a:prstGeom prst="rect">
            <a:avLst/>
          </a:prstGeom>
          <a:noFill/>
        </p:spPr>
      </p:pic>
      <p:pic>
        <p:nvPicPr>
          <p:cNvPr id="14339" name="Picture 3" descr="C:\Users\Kullanıcı123\Desktop\lif enine kesit görüntü\indir (8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t="28993" r="18055" b="27257"/>
          <a:stretch>
            <a:fillRect/>
          </a:stretch>
        </p:blipFill>
        <p:spPr bwMode="auto">
          <a:xfrm>
            <a:off x="4929190" y="2857496"/>
            <a:ext cx="3412036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Ham İpek</a:t>
            </a:r>
          </a:p>
        </p:txBody>
      </p:sp>
      <p:pic>
        <p:nvPicPr>
          <p:cNvPr id="15362" name="Picture 2" descr="C:\Users\Kullanıcı123\Desktop\lif boyuna görünüş\indir (8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13888" t="25868" r="6945" b="27257"/>
          <a:stretch>
            <a:fillRect/>
          </a:stretch>
        </p:blipFill>
        <p:spPr bwMode="auto">
          <a:xfrm>
            <a:off x="642910" y="2500306"/>
            <a:ext cx="3710013" cy="2928958"/>
          </a:xfrm>
          <a:prstGeom prst="rect">
            <a:avLst/>
          </a:prstGeom>
          <a:noFill/>
        </p:spPr>
      </p:pic>
      <p:pic>
        <p:nvPicPr>
          <p:cNvPr id="15363" name="Picture 3" descr="C:\Users\Kullanıcı123\Desktop\lif enine kesit görüntü\indir (9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 t="28993" r="5555" b="17882"/>
          <a:stretch>
            <a:fillRect/>
          </a:stretch>
        </p:blipFill>
        <p:spPr bwMode="auto">
          <a:xfrm>
            <a:off x="5286380" y="2643182"/>
            <a:ext cx="2952787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42</TotalTime>
  <Words>14</Words>
  <Application>Microsoft Office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Rockwell</vt:lpstr>
      <vt:lpstr>Wingdings 2</vt:lpstr>
      <vt:lpstr>Döküm</vt:lpstr>
      <vt:lpstr>Hayvansal Liflerin mikroskop görüntüleri </vt:lpstr>
      <vt:lpstr> Yün</vt:lpstr>
      <vt:lpstr>Tiftik</vt:lpstr>
      <vt:lpstr>Deve yünü</vt:lpstr>
      <vt:lpstr>Tavşan</vt:lpstr>
      <vt:lpstr>Tussah İpeği</vt:lpstr>
      <vt:lpstr>Pişmiş İpek</vt:lpstr>
      <vt:lpstr>Ham İpek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 Teknolojisi</dc:title>
  <dc:creator>Kullanıcı123</dc:creator>
  <cp:lastModifiedBy>Aysem.Yanar</cp:lastModifiedBy>
  <cp:revision>2</cp:revision>
  <dcterms:created xsi:type="dcterms:W3CDTF">2017-04-20T10:27:21Z</dcterms:created>
  <dcterms:modified xsi:type="dcterms:W3CDTF">2020-03-19T10:24:41Z</dcterms:modified>
</cp:coreProperties>
</file>