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E0F0B-55CD-4F0C-894E-957478EB921A}" type="datetimeFigureOut">
              <a:rPr lang="tr-TR" smtClean="0"/>
              <a:t>24.11.2019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09DD1-F183-4EFD-899D-6860C63ED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329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96CA7CC-DAED-427D-ACED-E641FF80D4A7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22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F2019-4810-41D1-8B3A-6CC19424F2F0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57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AE03A-3E3D-431F-B191-B820ACD0B118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193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407E-0246-4A25-9521-F259E3946384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4009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E4C53-E8AB-4D6A-9FAC-C6771C127E0C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46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C92E-213A-448D-8DBE-6B4D5C2A28AA}" type="datetime1">
              <a:rPr lang="tr-TR" smtClean="0"/>
              <a:t>24.11.2019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79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0613D-949C-413C-B6E6-21B36390960F}" type="datetime1">
              <a:rPr lang="tr-TR" smtClean="0"/>
              <a:t>24.11.2019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10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C2E23-D72B-4B0D-B44B-618540B7C930}" type="datetime1">
              <a:rPr lang="tr-TR" smtClean="0"/>
              <a:t>24.11.2019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649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6A41-9C41-46F4-B549-FBE4629268DD}" type="datetime1">
              <a:rPr lang="tr-TR" smtClean="0"/>
              <a:t>24.11.2019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76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FD9B1-8898-4FF5-946F-A532F989EEB0}" type="datetime1">
              <a:rPr lang="tr-TR" smtClean="0"/>
              <a:t>24.11.2019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64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91947-BE69-40BD-8D1B-9D02A34D2274}" type="datetime1">
              <a:rPr lang="tr-TR" smtClean="0"/>
              <a:t>24.11.2019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774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AD81EC36-C0D0-40A4-BF34-A2D3120DE5DA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F9027F-7A7D-43F4-9B3A-164F9B8E130B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693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Yaşam kültürü olarak tiyatro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tr-TR" b="1" dirty="0" smtClean="0"/>
              <a:t>Ezilenlerin Tiyatrosu</a:t>
            </a:r>
          </a:p>
          <a:p>
            <a:pPr algn="ctr"/>
            <a:r>
              <a:rPr lang="tr-TR" b="1" dirty="0" err="1" smtClean="0"/>
              <a:t>Augusto</a:t>
            </a:r>
            <a:r>
              <a:rPr lang="tr-TR" b="1" dirty="0" smtClean="0"/>
              <a:t> </a:t>
            </a:r>
            <a:r>
              <a:rPr lang="tr-TR" b="1" dirty="0" err="1" smtClean="0"/>
              <a:t>Boal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72126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  <a:ea typeface="+mn-ea"/>
                <a:cs typeface="+mn-cs"/>
              </a:rPr>
              <a:t>Ezilenlerin Tiyatrosu</a:t>
            </a:r>
            <a:b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  <a:ea typeface="+mn-ea"/>
                <a:cs typeface="+mn-cs"/>
              </a:rPr>
            </a:b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  <a:ea typeface="+mn-ea"/>
                <a:cs typeface="+mn-cs"/>
              </a:rPr>
              <a:t>Augusto</a:t>
            </a:r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  <a:ea typeface="+mn-ea"/>
                <a:cs typeface="+mn-cs"/>
              </a:rPr>
              <a:t> </a:t>
            </a: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  <a:ea typeface="+mn-ea"/>
                <a:cs typeface="+mn-cs"/>
              </a:rPr>
              <a:t>Boal</a:t>
            </a:r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  <a:ea typeface="+mn-ea"/>
                <a:cs typeface="+mn-cs"/>
              </a:rPr>
              <a:t/>
            </a:r>
            <a:b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  <a:ea typeface="+mn-ea"/>
                <a:cs typeface="+mn-cs"/>
              </a:rPr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200000"/>
              </a:lnSpc>
              <a:buNone/>
            </a:pPr>
            <a:r>
              <a:rPr lang="tr-TR" dirty="0" smtClean="0"/>
              <a:t>Ezilen halklar kendilerini özgürleştiriyor ve bir kez daha tiyatroyu ele geçirirler. </a:t>
            </a:r>
          </a:p>
          <a:p>
            <a:pPr marL="457200" indent="-457200" algn="just">
              <a:lnSpc>
                <a:spcPct val="200000"/>
              </a:lnSpc>
              <a:buAutoNum type="arabicParenR"/>
            </a:pPr>
            <a:r>
              <a:rPr lang="tr-TR" dirty="0" smtClean="0"/>
              <a:t>Seyirci tekrar oynamalıdır. </a:t>
            </a:r>
          </a:p>
          <a:p>
            <a:pPr marL="457200" indent="-457200" algn="just">
              <a:lnSpc>
                <a:spcPct val="200000"/>
              </a:lnSpc>
              <a:buAutoNum type="arabicParenR"/>
            </a:pPr>
            <a:r>
              <a:rPr lang="tr-TR" dirty="0" smtClean="0"/>
              <a:t>Karakterlerin, oyuncuların özel mülkiyeti olması engellenmelidir «Joker Sistemi»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sz="1600" dirty="0" smtClean="0"/>
              <a:t>Kaynak: </a:t>
            </a:r>
            <a:r>
              <a:rPr lang="tr-TR" sz="1600" b="1" dirty="0" smtClean="0">
                <a:solidFill>
                  <a:srgbClr val="2E2B21">
                    <a:lumMod val="90000"/>
                    <a:lumOff val="10000"/>
                  </a:srgbClr>
                </a:solidFill>
              </a:rPr>
              <a:t>Ezilenlerin Tiyatrosu </a:t>
            </a:r>
            <a:r>
              <a:rPr lang="tr-TR" sz="1600" b="1" dirty="0" err="1" smtClean="0">
                <a:solidFill>
                  <a:srgbClr val="2E2B21">
                    <a:lumMod val="90000"/>
                    <a:lumOff val="10000"/>
                  </a:srgbClr>
                </a:solidFill>
              </a:rPr>
              <a:t>Augusto</a:t>
            </a:r>
            <a:r>
              <a:rPr lang="tr-TR" sz="1600" b="1" dirty="0" smtClean="0">
                <a:solidFill>
                  <a:srgbClr val="2E2B21">
                    <a:lumMod val="90000"/>
                    <a:lumOff val="10000"/>
                  </a:srgbClr>
                </a:solidFill>
              </a:rPr>
              <a:t> </a:t>
            </a:r>
            <a:r>
              <a:rPr lang="tr-TR" sz="1600" b="1" dirty="0" err="1" smtClean="0">
                <a:solidFill>
                  <a:srgbClr val="2E2B21">
                    <a:lumMod val="90000"/>
                    <a:lumOff val="10000"/>
                  </a:srgbClr>
                </a:solidFill>
              </a:rPr>
              <a:t>Boal</a:t>
            </a:r>
            <a:r>
              <a:rPr lang="tr-TR" sz="1600" b="1" dirty="0" smtClean="0">
                <a:solidFill>
                  <a:srgbClr val="2E2B21">
                    <a:lumMod val="90000"/>
                    <a:lumOff val="10000"/>
                  </a:srgbClr>
                </a:solidFill>
              </a:rPr>
              <a:t>. </a:t>
            </a:r>
            <a:r>
              <a:rPr lang="tr-TR" sz="1600" dirty="0" smtClean="0">
                <a:solidFill>
                  <a:srgbClr val="2E2B21">
                    <a:lumMod val="90000"/>
                    <a:lumOff val="10000"/>
                  </a:srgbClr>
                </a:solidFill>
              </a:rPr>
              <a:t>(Çev. N. HASGÜL) İstanbul: Boğaziçi Üniversitesi Yayınevi.</a:t>
            </a:r>
            <a:endParaRPr lang="tr-TR" sz="16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DA2A9-8D34-486F-8ADF-7056E7A3B7C3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70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Ezilenlerin Tiyatrosu</a:t>
            </a:r>
            <a:b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</a:b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Augusto</a:t>
            </a:r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 </a:t>
            </a: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Boal</a:t>
            </a:r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/>
            </a:r>
            <a:b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250000"/>
              </a:lnSpc>
            </a:pPr>
            <a:r>
              <a:rPr lang="tr-TR" dirty="0" smtClean="0"/>
              <a:t>Görünmez tiyatro</a:t>
            </a:r>
          </a:p>
          <a:p>
            <a:pPr algn="ctr">
              <a:lnSpc>
                <a:spcPct val="250000"/>
              </a:lnSpc>
            </a:pPr>
            <a:r>
              <a:rPr lang="tr-TR" dirty="0" smtClean="0"/>
              <a:t>Forum Tiyatrosu</a:t>
            </a:r>
          </a:p>
          <a:p>
            <a:pPr algn="ctr">
              <a:lnSpc>
                <a:spcPct val="250000"/>
              </a:lnSpc>
            </a:pPr>
            <a:r>
              <a:rPr lang="tr-TR" dirty="0" smtClean="0"/>
              <a:t>İmge Tiyatrosu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F180-B1ED-4FA9-95CD-1260D7A61DD8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832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Ezilenlerin Tiyatrosu</a:t>
            </a:r>
            <a:b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</a:b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Augusto</a:t>
            </a:r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 </a:t>
            </a: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Boal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Ezilenlerin </a:t>
            </a:r>
            <a:r>
              <a:rPr lang="tr-TR" b="1" dirty="0" err="1"/>
              <a:t>Poetikası</a:t>
            </a:r>
            <a:endParaRPr lang="tr-TR" b="1" dirty="0"/>
          </a:p>
          <a:p>
            <a:endParaRPr lang="tr-TR" dirty="0" smtClean="0"/>
          </a:p>
          <a:p>
            <a:r>
              <a:rPr lang="tr-TR" dirty="0" smtClean="0"/>
              <a:t>Peru’da Halkın Tiyatrosunda Yapılan Deneyler</a:t>
            </a:r>
          </a:p>
          <a:p>
            <a:endParaRPr lang="tr-TR" dirty="0" smtClean="0"/>
          </a:p>
          <a:p>
            <a:r>
              <a:rPr lang="tr-TR" dirty="0" smtClean="0"/>
              <a:t>1973’te </a:t>
            </a:r>
            <a:r>
              <a:rPr lang="tr-TR" dirty="0" err="1" smtClean="0"/>
              <a:t>Alfin</a:t>
            </a:r>
            <a:r>
              <a:rPr lang="tr-TR" dirty="0" smtClean="0"/>
              <a:t> Projesi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180AA-1D6A-4B91-A5D7-BC9E6192B533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084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Ezilenlerin Tiyatrosu</a:t>
            </a:r>
            <a:b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</a:b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Augusto</a:t>
            </a:r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 </a:t>
            </a: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Boal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Ezilenlerin </a:t>
            </a:r>
            <a:r>
              <a:rPr lang="tr-TR" b="1" dirty="0" err="1" smtClean="0"/>
              <a:t>Poetikası</a:t>
            </a:r>
            <a:endParaRPr lang="tr-TR" b="1" dirty="0" smtClean="0"/>
          </a:p>
          <a:p>
            <a:pPr marL="0" indent="0" algn="just">
              <a:lnSpc>
                <a:spcPct val="200000"/>
              </a:lnSpc>
              <a:buNone/>
            </a:pPr>
            <a:r>
              <a:rPr lang="tr-TR" dirty="0" smtClean="0"/>
              <a:t>İnsanları, özneler, oyuncular, dramatik eylemin dönüştürücüleri haline getirmek. Tiyatro kendi içinde bir devrim değildir, ama devrimin provasıdır. 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407E-0246-4A25-9521-F259E3946384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60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Ezilenlerin Tiyatrosu</a:t>
            </a:r>
            <a:b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</a:b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Augusto</a:t>
            </a:r>
            <a:r>
              <a:rPr lang="tr-TR" sz="2800" b="1" cap="none" spc="0" dirty="0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 </a:t>
            </a:r>
            <a:r>
              <a:rPr lang="tr-TR" sz="2800" b="1" cap="none" spc="0" dirty="0" err="1">
                <a:solidFill>
                  <a:srgbClr val="2E2B21">
                    <a:lumMod val="90000"/>
                    <a:lumOff val="10000"/>
                  </a:srgbClr>
                </a:solidFill>
                <a:latin typeface="Tw Cen MT" panose="020B0602020104020603"/>
              </a:rPr>
              <a:t>Boal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Seyirciyi Oyuncuya Dönüştürme Planı</a:t>
            </a:r>
          </a:p>
          <a:p>
            <a:endParaRPr lang="tr-TR" dirty="0" smtClean="0"/>
          </a:p>
          <a:p>
            <a:r>
              <a:rPr lang="tr-TR" dirty="0" smtClean="0"/>
              <a:t>1) Vücudu tanımak</a:t>
            </a:r>
          </a:p>
          <a:p>
            <a:r>
              <a:rPr lang="tr-TR" dirty="0" smtClean="0"/>
              <a:t>2) Vücudu </a:t>
            </a:r>
            <a:r>
              <a:rPr lang="tr-TR" dirty="0" err="1" smtClean="0"/>
              <a:t>anlatımsal</a:t>
            </a:r>
            <a:r>
              <a:rPr lang="tr-TR" dirty="0" smtClean="0"/>
              <a:t> kılmak</a:t>
            </a:r>
          </a:p>
          <a:p>
            <a:r>
              <a:rPr lang="tr-TR" dirty="0" smtClean="0"/>
              <a:t>3) Bir Dil Olarak Tiyatro Eşzamanlı </a:t>
            </a:r>
            <a:r>
              <a:rPr lang="tr-TR" dirty="0" err="1" smtClean="0"/>
              <a:t>Dramaturji</a:t>
            </a:r>
            <a:r>
              <a:rPr lang="tr-TR" dirty="0" smtClean="0"/>
              <a:t>/İmge Tiyatrosu/Forum Tiyatrosu</a:t>
            </a:r>
          </a:p>
          <a:p>
            <a:r>
              <a:rPr lang="tr-TR" dirty="0" smtClean="0"/>
              <a:t>4</a:t>
            </a:r>
            <a:r>
              <a:rPr lang="tr-TR" smtClean="0"/>
              <a:t>) Söylem Olarak </a:t>
            </a:r>
            <a:r>
              <a:rPr lang="tr-TR" dirty="0"/>
              <a:t>Tiyatro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407E-0246-4A25-9521-F259E3946384}" type="datetime1">
              <a:rPr lang="tr-TR" smtClean="0"/>
              <a:t>24.11.2019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Öğr. Gör. 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9027F-7A7D-43F4-9B3A-164F9B8E130B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005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tegral">
  <a:themeElements>
    <a:clrScheme name="E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48</TotalTime>
  <Words>184</Words>
  <Application>Microsoft Office PowerPoint</Application>
  <PresentationFormat>Geniş ekran</PresentationFormat>
  <Paragraphs>43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Calibri</vt:lpstr>
      <vt:lpstr>Tw Cen MT</vt:lpstr>
      <vt:lpstr>Tw Cen MT Condensed</vt:lpstr>
      <vt:lpstr>Wingdings 3</vt:lpstr>
      <vt:lpstr>Entegral</vt:lpstr>
      <vt:lpstr>Yaşam kültürü olarak tiyatro</vt:lpstr>
      <vt:lpstr>Ezilenlerin Tiyatrosu Augusto Boal </vt:lpstr>
      <vt:lpstr>Ezilenlerin Tiyatrosu Augusto Boal </vt:lpstr>
      <vt:lpstr>Ezilenlerin Tiyatrosu Augusto Boal</vt:lpstr>
      <vt:lpstr>Ezilenlerin Tiyatrosu Augusto Boal</vt:lpstr>
      <vt:lpstr>Ezilenlerin Tiyatrosu Augusto Boal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Yaşam kültürü olarak tiyatro</dc:title>
  <dc:creator>packardbellpc</dc:creator>
  <cp:lastModifiedBy>packardbellpc</cp:lastModifiedBy>
  <cp:revision>12</cp:revision>
  <dcterms:created xsi:type="dcterms:W3CDTF">2019-11-23T17:34:38Z</dcterms:created>
  <dcterms:modified xsi:type="dcterms:W3CDTF">2019-11-24T01:01:25Z</dcterms:modified>
</cp:coreProperties>
</file>