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7" r:id="rId1"/>
  </p:sldMasterIdLst>
  <p:notesMasterIdLst>
    <p:notesMasterId r:id="rId15"/>
  </p:notesMasterIdLst>
  <p:handoutMasterIdLst>
    <p:handoutMasterId r:id="rId16"/>
  </p:handoutMasterIdLst>
  <p:sldIdLst>
    <p:sldId id="309" r:id="rId2"/>
    <p:sldId id="373" r:id="rId3"/>
    <p:sldId id="374" r:id="rId4"/>
    <p:sldId id="314" r:id="rId5"/>
    <p:sldId id="325" r:id="rId6"/>
    <p:sldId id="328" r:id="rId7"/>
    <p:sldId id="326" r:id="rId8"/>
    <p:sldId id="332" r:id="rId9"/>
    <p:sldId id="369" r:id="rId10"/>
    <p:sldId id="367" r:id="rId11"/>
    <p:sldId id="364" r:id="rId12"/>
    <p:sldId id="366" r:id="rId13"/>
    <p:sldId id="368" r:id="rId14"/>
  </p:sldIdLst>
  <p:sldSz cx="9144000" cy="6858000" type="screen4x3"/>
  <p:notesSz cx="6858000" cy="9144000"/>
  <p:defaultTextStyle>
    <a:defPPr>
      <a:defRPr lang="tr-T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8" d="100"/>
          <a:sy n="98" d="100"/>
        </p:scale>
        <p:origin x="1164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EACF57D-AC97-46BB-913D-84F048291F99}" type="doc">
      <dgm:prSet loTypeId="urn:microsoft.com/office/officeart/2005/8/layout/hierarchy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8D24A004-894F-4676-8582-6370BD6C92FE}">
      <dgm:prSet phldrT="[Metin]" custT="1"/>
      <dgm:spPr/>
      <dgm:t>
        <a:bodyPr/>
        <a:lstStyle/>
        <a:p>
          <a:r>
            <a:rPr lang="tr-TR" sz="2400" dirty="0" smtClean="0"/>
            <a:t>Köfteler</a:t>
          </a:r>
          <a:endParaRPr lang="tr-TR" sz="2400" dirty="0"/>
        </a:p>
      </dgm:t>
    </dgm:pt>
    <dgm:pt modelId="{C2A4521A-73E3-4C77-9E66-90628F2F6379}" type="parTrans" cxnId="{F06F3369-904E-4576-891A-4A3A9B4A95B2}">
      <dgm:prSet/>
      <dgm:spPr/>
      <dgm:t>
        <a:bodyPr/>
        <a:lstStyle/>
        <a:p>
          <a:endParaRPr lang="tr-TR"/>
        </a:p>
      </dgm:t>
    </dgm:pt>
    <dgm:pt modelId="{EB3213E1-E3C2-4A69-8F77-2E28F589A8EB}" type="sibTrans" cxnId="{F06F3369-904E-4576-891A-4A3A9B4A95B2}">
      <dgm:prSet/>
      <dgm:spPr/>
      <dgm:t>
        <a:bodyPr/>
        <a:lstStyle/>
        <a:p>
          <a:endParaRPr lang="tr-TR"/>
        </a:p>
      </dgm:t>
    </dgm:pt>
    <dgm:pt modelId="{48E346D9-14EB-48A0-86A8-5D442D79DE13}">
      <dgm:prSet phldrT="[Metin]" custT="1"/>
      <dgm:spPr/>
      <dgm:t>
        <a:bodyPr/>
        <a:lstStyle/>
        <a:p>
          <a:r>
            <a:rPr lang="tr-TR" sz="2400" dirty="0" smtClean="0"/>
            <a:t>Et yemekleri</a:t>
          </a:r>
          <a:endParaRPr lang="tr-TR" sz="2400" dirty="0"/>
        </a:p>
      </dgm:t>
    </dgm:pt>
    <dgm:pt modelId="{8CD394DF-0BE2-49CB-9C56-4D46C5D1A1CE}" type="sibTrans" cxnId="{2A34F0F1-D1B1-41CF-AAD4-161FA2207579}">
      <dgm:prSet/>
      <dgm:spPr/>
      <dgm:t>
        <a:bodyPr/>
        <a:lstStyle/>
        <a:p>
          <a:endParaRPr lang="tr-TR"/>
        </a:p>
      </dgm:t>
    </dgm:pt>
    <dgm:pt modelId="{E8295E09-9BBE-4456-98F8-31C11EF60FDC}" type="parTrans" cxnId="{2A34F0F1-D1B1-41CF-AAD4-161FA2207579}">
      <dgm:prSet/>
      <dgm:spPr/>
      <dgm:t>
        <a:bodyPr/>
        <a:lstStyle/>
        <a:p>
          <a:endParaRPr lang="tr-TR"/>
        </a:p>
      </dgm:t>
    </dgm:pt>
    <dgm:pt modelId="{7380BBFB-95F8-4CA6-B1D7-C753B599FC00}">
      <dgm:prSet phldrT="[Metin]" custT="1"/>
      <dgm:spPr/>
      <dgm:t>
        <a:bodyPr/>
        <a:lstStyle/>
        <a:p>
          <a:r>
            <a:rPr lang="tr-TR" sz="2400" dirty="0" smtClean="0"/>
            <a:t>1.Grup yemekler</a:t>
          </a:r>
          <a:endParaRPr lang="tr-TR" sz="2400" dirty="0"/>
        </a:p>
      </dgm:t>
    </dgm:pt>
    <dgm:pt modelId="{E54374A1-F07F-46E6-9CC2-6732366828D1}" type="sibTrans" cxnId="{B0F3DF54-35CD-4460-A67E-6F3401766460}">
      <dgm:prSet/>
      <dgm:spPr/>
      <dgm:t>
        <a:bodyPr/>
        <a:lstStyle/>
        <a:p>
          <a:endParaRPr lang="tr-TR"/>
        </a:p>
      </dgm:t>
    </dgm:pt>
    <dgm:pt modelId="{6D1B966D-56A3-40BD-A822-601561F10BB6}" type="parTrans" cxnId="{B0F3DF54-35CD-4460-A67E-6F3401766460}">
      <dgm:prSet/>
      <dgm:spPr/>
      <dgm:t>
        <a:bodyPr/>
        <a:lstStyle/>
        <a:p>
          <a:endParaRPr lang="tr-TR"/>
        </a:p>
      </dgm:t>
    </dgm:pt>
    <dgm:pt modelId="{A531361D-01F4-40E4-AF6A-8BAAF811B24E}">
      <dgm:prSet phldrT="[Metin]" custT="1"/>
      <dgm:spPr/>
      <dgm:t>
        <a:bodyPr/>
        <a:lstStyle/>
        <a:p>
          <a:r>
            <a:rPr lang="tr-TR" sz="2400" dirty="0" smtClean="0"/>
            <a:t>Etli sebze yemekleri</a:t>
          </a:r>
          <a:endParaRPr lang="tr-TR" sz="2400" dirty="0"/>
        </a:p>
      </dgm:t>
    </dgm:pt>
    <dgm:pt modelId="{C42FA12E-F3D0-48E7-8AD3-5CE226842236}" type="parTrans" cxnId="{343593A2-0A2C-48CF-BE45-D397220328F6}">
      <dgm:prSet/>
      <dgm:spPr/>
      <dgm:t>
        <a:bodyPr/>
        <a:lstStyle/>
        <a:p>
          <a:endParaRPr lang="tr-TR"/>
        </a:p>
      </dgm:t>
    </dgm:pt>
    <dgm:pt modelId="{337E6C8F-D6E9-43D1-B83D-E91DE48CE302}" type="sibTrans" cxnId="{343593A2-0A2C-48CF-BE45-D397220328F6}">
      <dgm:prSet/>
      <dgm:spPr/>
      <dgm:t>
        <a:bodyPr/>
        <a:lstStyle/>
        <a:p>
          <a:endParaRPr lang="tr-TR"/>
        </a:p>
      </dgm:t>
    </dgm:pt>
    <dgm:pt modelId="{289DB46B-D82F-4AC7-AD2D-C34386B0913D}">
      <dgm:prSet phldrT="[Metin]" custT="1"/>
      <dgm:spPr/>
      <dgm:t>
        <a:bodyPr/>
        <a:lstStyle/>
        <a:p>
          <a:r>
            <a:rPr lang="tr-TR" sz="2400" dirty="0" smtClean="0"/>
            <a:t>Etli-etsiz kuru baklagiller</a:t>
          </a:r>
          <a:endParaRPr lang="tr-TR" sz="2400" dirty="0"/>
        </a:p>
      </dgm:t>
    </dgm:pt>
    <dgm:pt modelId="{175D43CE-6159-407D-809F-5040F995535F}" type="parTrans" cxnId="{65AADB9F-2FE1-4CC9-B12E-1B821AF2B1F2}">
      <dgm:prSet/>
      <dgm:spPr/>
      <dgm:t>
        <a:bodyPr/>
        <a:lstStyle/>
        <a:p>
          <a:endParaRPr lang="tr-TR"/>
        </a:p>
      </dgm:t>
    </dgm:pt>
    <dgm:pt modelId="{2F16A742-9462-4029-BA4F-93C909E9FD93}" type="sibTrans" cxnId="{65AADB9F-2FE1-4CC9-B12E-1B821AF2B1F2}">
      <dgm:prSet/>
      <dgm:spPr/>
      <dgm:t>
        <a:bodyPr/>
        <a:lstStyle/>
        <a:p>
          <a:endParaRPr lang="tr-TR"/>
        </a:p>
      </dgm:t>
    </dgm:pt>
    <dgm:pt modelId="{CF87E039-182D-46C0-81DB-B622BA886086}">
      <dgm:prSet phldrT="[Metin]" custT="1"/>
      <dgm:spPr/>
      <dgm:t>
        <a:bodyPr/>
        <a:lstStyle/>
        <a:p>
          <a:r>
            <a:rPr lang="tr-TR" sz="2400" dirty="0" smtClean="0"/>
            <a:t>Etli sarma-dolmalar</a:t>
          </a:r>
          <a:endParaRPr lang="tr-TR" sz="2400" dirty="0"/>
        </a:p>
      </dgm:t>
    </dgm:pt>
    <dgm:pt modelId="{97CCAC95-389C-42B6-89EB-D602BDE30B0A}" type="parTrans" cxnId="{6810CEB5-F876-4F06-AF67-13D7E59ACBDE}">
      <dgm:prSet/>
      <dgm:spPr/>
      <dgm:t>
        <a:bodyPr/>
        <a:lstStyle/>
        <a:p>
          <a:endParaRPr lang="tr-TR"/>
        </a:p>
      </dgm:t>
    </dgm:pt>
    <dgm:pt modelId="{4EAE8000-B817-4924-A33F-F8D724DE02C6}" type="sibTrans" cxnId="{6810CEB5-F876-4F06-AF67-13D7E59ACBDE}">
      <dgm:prSet/>
      <dgm:spPr/>
      <dgm:t>
        <a:bodyPr/>
        <a:lstStyle/>
        <a:p>
          <a:endParaRPr lang="tr-TR"/>
        </a:p>
      </dgm:t>
    </dgm:pt>
    <dgm:pt modelId="{BEC7BAE3-57E9-41AA-BD87-C17130E7DE95}">
      <dgm:prSet phldrT="[Metin]" custT="1"/>
      <dgm:spPr/>
      <dgm:t>
        <a:bodyPr/>
        <a:lstStyle/>
        <a:p>
          <a:r>
            <a:rPr lang="tr-TR" sz="2400" dirty="0" smtClean="0"/>
            <a:t>Tavuk/Hindi yemekleri</a:t>
          </a:r>
          <a:endParaRPr lang="tr-TR" sz="2400" dirty="0"/>
        </a:p>
      </dgm:t>
    </dgm:pt>
    <dgm:pt modelId="{39605DDA-F004-4A9E-B4BB-1DBF2F69BC42}" type="parTrans" cxnId="{5DE9D0C2-3718-4214-9C7F-FF78FB976E47}">
      <dgm:prSet/>
      <dgm:spPr/>
      <dgm:t>
        <a:bodyPr/>
        <a:lstStyle/>
        <a:p>
          <a:endParaRPr lang="tr-TR"/>
        </a:p>
      </dgm:t>
    </dgm:pt>
    <dgm:pt modelId="{DB72D18B-9564-456A-B862-615B2A131C09}" type="sibTrans" cxnId="{5DE9D0C2-3718-4214-9C7F-FF78FB976E47}">
      <dgm:prSet/>
      <dgm:spPr/>
      <dgm:t>
        <a:bodyPr/>
        <a:lstStyle/>
        <a:p>
          <a:endParaRPr lang="tr-TR"/>
        </a:p>
      </dgm:t>
    </dgm:pt>
    <dgm:pt modelId="{1EEA0BE9-A598-41E3-B63A-6F5564B168E9}">
      <dgm:prSet phldrT="[Metin]" custT="1"/>
      <dgm:spPr/>
      <dgm:t>
        <a:bodyPr/>
        <a:lstStyle/>
        <a:p>
          <a:r>
            <a:rPr lang="tr-TR" sz="2400" dirty="0" smtClean="0"/>
            <a:t>Balıklar      </a:t>
          </a:r>
          <a:endParaRPr lang="tr-TR" sz="2400" dirty="0"/>
        </a:p>
      </dgm:t>
    </dgm:pt>
    <dgm:pt modelId="{4CABFCB5-FBCD-4294-9716-46551E22F73F}" type="parTrans" cxnId="{C18B2164-0394-47D5-A85A-140DD54686B2}">
      <dgm:prSet/>
      <dgm:spPr/>
      <dgm:t>
        <a:bodyPr/>
        <a:lstStyle/>
        <a:p>
          <a:endParaRPr lang="tr-TR"/>
        </a:p>
      </dgm:t>
    </dgm:pt>
    <dgm:pt modelId="{6F3EEC30-80F8-4E94-A916-1BFDC0596765}" type="sibTrans" cxnId="{C18B2164-0394-47D5-A85A-140DD54686B2}">
      <dgm:prSet/>
      <dgm:spPr/>
      <dgm:t>
        <a:bodyPr/>
        <a:lstStyle/>
        <a:p>
          <a:endParaRPr lang="tr-TR"/>
        </a:p>
      </dgm:t>
    </dgm:pt>
    <dgm:pt modelId="{A30F030C-BC01-4086-A7BD-F638B4F5CDBE}" type="pres">
      <dgm:prSet presAssocID="{AEACF57D-AC97-46BB-913D-84F048291F99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tr-TR"/>
        </a:p>
      </dgm:t>
    </dgm:pt>
    <dgm:pt modelId="{EDE1832A-381B-4F6F-A873-57CC4D251097}" type="pres">
      <dgm:prSet presAssocID="{7380BBFB-95F8-4CA6-B1D7-C753B599FC00}" presName="root" presStyleCnt="0"/>
      <dgm:spPr/>
    </dgm:pt>
    <dgm:pt modelId="{1D506F73-47F6-4481-AB59-2E5BB10CB810}" type="pres">
      <dgm:prSet presAssocID="{7380BBFB-95F8-4CA6-B1D7-C753B599FC00}" presName="rootComposite" presStyleCnt="0"/>
      <dgm:spPr/>
    </dgm:pt>
    <dgm:pt modelId="{F04794F7-3832-40E9-B6B2-069A515D2701}" type="pres">
      <dgm:prSet presAssocID="{7380BBFB-95F8-4CA6-B1D7-C753B599FC00}" presName="rootText" presStyleLbl="node1" presStyleIdx="0" presStyleCnt="1" custScaleX="667099"/>
      <dgm:spPr/>
      <dgm:t>
        <a:bodyPr/>
        <a:lstStyle/>
        <a:p>
          <a:endParaRPr lang="tr-TR"/>
        </a:p>
      </dgm:t>
    </dgm:pt>
    <dgm:pt modelId="{04C6134D-4F9F-47C7-A6E0-D96FDDBDDA65}" type="pres">
      <dgm:prSet presAssocID="{7380BBFB-95F8-4CA6-B1D7-C753B599FC00}" presName="rootConnector" presStyleLbl="node1" presStyleIdx="0" presStyleCnt="1"/>
      <dgm:spPr/>
      <dgm:t>
        <a:bodyPr/>
        <a:lstStyle/>
        <a:p>
          <a:endParaRPr lang="tr-TR"/>
        </a:p>
      </dgm:t>
    </dgm:pt>
    <dgm:pt modelId="{C3B78937-81DD-428B-9235-C9DEC3F7B522}" type="pres">
      <dgm:prSet presAssocID="{7380BBFB-95F8-4CA6-B1D7-C753B599FC00}" presName="childShape" presStyleCnt="0"/>
      <dgm:spPr/>
    </dgm:pt>
    <dgm:pt modelId="{B916FAB9-5962-4DBA-9B03-EFA4C79D668A}" type="pres">
      <dgm:prSet presAssocID="{E8295E09-9BBE-4456-98F8-31C11EF60FDC}" presName="Name13" presStyleLbl="parChTrans1D2" presStyleIdx="0" presStyleCnt="7"/>
      <dgm:spPr/>
      <dgm:t>
        <a:bodyPr/>
        <a:lstStyle/>
        <a:p>
          <a:endParaRPr lang="tr-TR"/>
        </a:p>
      </dgm:t>
    </dgm:pt>
    <dgm:pt modelId="{F05AA9AC-CB42-4E8E-97FA-E297D3269420}" type="pres">
      <dgm:prSet presAssocID="{48E346D9-14EB-48A0-86A8-5D442D79DE13}" presName="childText" presStyleLbl="bgAcc1" presStyleIdx="0" presStyleCnt="7" custScaleX="1238210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754960FD-00D4-43C9-8C48-28E40F2C844E}" type="pres">
      <dgm:prSet presAssocID="{C2A4521A-73E3-4C77-9E66-90628F2F6379}" presName="Name13" presStyleLbl="parChTrans1D2" presStyleIdx="1" presStyleCnt="7"/>
      <dgm:spPr/>
      <dgm:t>
        <a:bodyPr/>
        <a:lstStyle/>
        <a:p>
          <a:endParaRPr lang="tr-TR"/>
        </a:p>
      </dgm:t>
    </dgm:pt>
    <dgm:pt modelId="{7C4DF351-1070-4AB9-88D0-AEAA84CF68A9}" type="pres">
      <dgm:prSet presAssocID="{8D24A004-894F-4676-8582-6370BD6C92FE}" presName="childText" presStyleLbl="bgAcc1" presStyleIdx="1" presStyleCnt="7" custScaleX="1238210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C75BDF16-8666-4C92-9723-81453CF35A77}" type="pres">
      <dgm:prSet presAssocID="{C42FA12E-F3D0-48E7-8AD3-5CE226842236}" presName="Name13" presStyleLbl="parChTrans1D2" presStyleIdx="2" presStyleCnt="7"/>
      <dgm:spPr/>
      <dgm:t>
        <a:bodyPr/>
        <a:lstStyle/>
        <a:p>
          <a:endParaRPr lang="tr-TR"/>
        </a:p>
      </dgm:t>
    </dgm:pt>
    <dgm:pt modelId="{C96C75EF-D6F2-486C-A8CE-44A7381323AD}" type="pres">
      <dgm:prSet presAssocID="{A531361D-01F4-40E4-AF6A-8BAAF811B24E}" presName="childText" presStyleLbl="bgAcc1" presStyleIdx="2" presStyleCnt="7" custScaleX="1238210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CD87F4CC-D7A7-4DAC-9C67-8588C6E8EEA0}" type="pres">
      <dgm:prSet presAssocID="{175D43CE-6159-407D-809F-5040F995535F}" presName="Name13" presStyleLbl="parChTrans1D2" presStyleIdx="3" presStyleCnt="7"/>
      <dgm:spPr/>
      <dgm:t>
        <a:bodyPr/>
        <a:lstStyle/>
        <a:p>
          <a:endParaRPr lang="tr-TR"/>
        </a:p>
      </dgm:t>
    </dgm:pt>
    <dgm:pt modelId="{FFBF0B53-4330-48C6-8256-BE12B83601D8}" type="pres">
      <dgm:prSet presAssocID="{289DB46B-D82F-4AC7-AD2D-C34386B0913D}" presName="childText" presStyleLbl="bgAcc1" presStyleIdx="3" presStyleCnt="7" custScaleX="1238210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C5A40339-09A4-4D4F-9786-25661D98120C}" type="pres">
      <dgm:prSet presAssocID="{97CCAC95-389C-42B6-89EB-D602BDE30B0A}" presName="Name13" presStyleLbl="parChTrans1D2" presStyleIdx="4" presStyleCnt="7"/>
      <dgm:spPr/>
      <dgm:t>
        <a:bodyPr/>
        <a:lstStyle/>
        <a:p>
          <a:endParaRPr lang="tr-TR"/>
        </a:p>
      </dgm:t>
    </dgm:pt>
    <dgm:pt modelId="{F107B1A3-137E-4776-86EC-506E147594B7}" type="pres">
      <dgm:prSet presAssocID="{CF87E039-182D-46C0-81DB-B622BA886086}" presName="childText" presStyleLbl="bgAcc1" presStyleIdx="4" presStyleCnt="7" custScaleX="1238210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F6529966-B95C-4646-84EB-076CEC1A2570}" type="pres">
      <dgm:prSet presAssocID="{39605DDA-F004-4A9E-B4BB-1DBF2F69BC42}" presName="Name13" presStyleLbl="parChTrans1D2" presStyleIdx="5" presStyleCnt="7"/>
      <dgm:spPr/>
      <dgm:t>
        <a:bodyPr/>
        <a:lstStyle/>
        <a:p>
          <a:endParaRPr lang="tr-TR"/>
        </a:p>
      </dgm:t>
    </dgm:pt>
    <dgm:pt modelId="{E4C7722D-5D18-4A51-BB1B-8518E9DE30D8}" type="pres">
      <dgm:prSet presAssocID="{BEC7BAE3-57E9-41AA-BD87-C17130E7DE95}" presName="childText" presStyleLbl="bgAcc1" presStyleIdx="5" presStyleCnt="7" custScaleX="1238210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A8EC0183-61A6-4BF1-99A0-816B6883D840}" type="pres">
      <dgm:prSet presAssocID="{4CABFCB5-FBCD-4294-9716-46551E22F73F}" presName="Name13" presStyleLbl="parChTrans1D2" presStyleIdx="6" presStyleCnt="7"/>
      <dgm:spPr/>
      <dgm:t>
        <a:bodyPr/>
        <a:lstStyle/>
        <a:p>
          <a:endParaRPr lang="tr-TR"/>
        </a:p>
      </dgm:t>
    </dgm:pt>
    <dgm:pt modelId="{2F1D3E5D-0132-4949-A698-1268F10D3AD8}" type="pres">
      <dgm:prSet presAssocID="{1EEA0BE9-A598-41E3-B63A-6F5564B168E9}" presName="childText" presStyleLbl="bgAcc1" presStyleIdx="6" presStyleCnt="7" custScaleX="1238210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1C674BEF-0FD8-4649-8476-D82973F3D3F7}" type="presOf" srcId="{BEC7BAE3-57E9-41AA-BD87-C17130E7DE95}" destId="{E4C7722D-5D18-4A51-BB1B-8518E9DE30D8}" srcOrd="0" destOrd="0" presId="urn:microsoft.com/office/officeart/2005/8/layout/hierarchy3"/>
    <dgm:cxn modelId="{C89DE4CF-B300-4C13-99EC-E796FF1AC61A}" type="presOf" srcId="{C42FA12E-F3D0-48E7-8AD3-5CE226842236}" destId="{C75BDF16-8666-4C92-9723-81453CF35A77}" srcOrd="0" destOrd="0" presId="urn:microsoft.com/office/officeart/2005/8/layout/hierarchy3"/>
    <dgm:cxn modelId="{343593A2-0A2C-48CF-BE45-D397220328F6}" srcId="{7380BBFB-95F8-4CA6-B1D7-C753B599FC00}" destId="{A531361D-01F4-40E4-AF6A-8BAAF811B24E}" srcOrd="2" destOrd="0" parTransId="{C42FA12E-F3D0-48E7-8AD3-5CE226842236}" sibTransId="{337E6C8F-D6E9-43D1-B83D-E91DE48CE302}"/>
    <dgm:cxn modelId="{F06F3369-904E-4576-891A-4A3A9B4A95B2}" srcId="{7380BBFB-95F8-4CA6-B1D7-C753B599FC00}" destId="{8D24A004-894F-4676-8582-6370BD6C92FE}" srcOrd="1" destOrd="0" parTransId="{C2A4521A-73E3-4C77-9E66-90628F2F6379}" sibTransId="{EB3213E1-E3C2-4A69-8F77-2E28F589A8EB}"/>
    <dgm:cxn modelId="{9ABA9321-DBBC-471A-8145-0C40FF70A4EB}" type="presOf" srcId="{E8295E09-9BBE-4456-98F8-31C11EF60FDC}" destId="{B916FAB9-5962-4DBA-9B03-EFA4C79D668A}" srcOrd="0" destOrd="0" presId="urn:microsoft.com/office/officeart/2005/8/layout/hierarchy3"/>
    <dgm:cxn modelId="{68426B2C-836E-4216-B569-FAA085865888}" type="presOf" srcId="{39605DDA-F004-4A9E-B4BB-1DBF2F69BC42}" destId="{F6529966-B95C-4646-84EB-076CEC1A2570}" srcOrd="0" destOrd="0" presId="urn:microsoft.com/office/officeart/2005/8/layout/hierarchy3"/>
    <dgm:cxn modelId="{2A34F0F1-D1B1-41CF-AAD4-161FA2207579}" srcId="{7380BBFB-95F8-4CA6-B1D7-C753B599FC00}" destId="{48E346D9-14EB-48A0-86A8-5D442D79DE13}" srcOrd="0" destOrd="0" parTransId="{E8295E09-9BBE-4456-98F8-31C11EF60FDC}" sibTransId="{8CD394DF-0BE2-49CB-9C56-4D46C5D1A1CE}"/>
    <dgm:cxn modelId="{B0F3DF54-35CD-4460-A67E-6F3401766460}" srcId="{AEACF57D-AC97-46BB-913D-84F048291F99}" destId="{7380BBFB-95F8-4CA6-B1D7-C753B599FC00}" srcOrd="0" destOrd="0" parTransId="{6D1B966D-56A3-40BD-A822-601561F10BB6}" sibTransId="{E54374A1-F07F-46E6-9CC2-6732366828D1}"/>
    <dgm:cxn modelId="{FF37E58E-25EE-445A-B516-16F4C501AB5F}" type="presOf" srcId="{175D43CE-6159-407D-809F-5040F995535F}" destId="{CD87F4CC-D7A7-4DAC-9C67-8588C6E8EEA0}" srcOrd="0" destOrd="0" presId="urn:microsoft.com/office/officeart/2005/8/layout/hierarchy3"/>
    <dgm:cxn modelId="{6CB32243-A9BD-4A71-88AC-3DF6F3B5B9D5}" type="presOf" srcId="{AEACF57D-AC97-46BB-913D-84F048291F99}" destId="{A30F030C-BC01-4086-A7BD-F638B4F5CDBE}" srcOrd="0" destOrd="0" presId="urn:microsoft.com/office/officeart/2005/8/layout/hierarchy3"/>
    <dgm:cxn modelId="{67E26FAC-6054-41B2-BE68-BB1541301FA5}" type="presOf" srcId="{1EEA0BE9-A598-41E3-B63A-6F5564B168E9}" destId="{2F1D3E5D-0132-4949-A698-1268F10D3AD8}" srcOrd="0" destOrd="0" presId="urn:microsoft.com/office/officeart/2005/8/layout/hierarchy3"/>
    <dgm:cxn modelId="{E28529A5-DECA-44CB-A6F4-E7D5157E9A36}" type="presOf" srcId="{97CCAC95-389C-42B6-89EB-D602BDE30B0A}" destId="{C5A40339-09A4-4D4F-9786-25661D98120C}" srcOrd="0" destOrd="0" presId="urn:microsoft.com/office/officeart/2005/8/layout/hierarchy3"/>
    <dgm:cxn modelId="{11A28480-529C-4DE9-BB3A-310CBCF1F999}" type="presOf" srcId="{7380BBFB-95F8-4CA6-B1D7-C753B599FC00}" destId="{F04794F7-3832-40E9-B6B2-069A515D2701}" srcOrd="0" destOrd="0" presId="urn:microsoft.com/office/officeart/2005/8/layout/hierarchy3"/>
    <dgm:cxn modelId="{16DE467C-CA37-4CE2-9902-228578D1D1FF}" type="presOf" srcId="{A531361D-01F4-40E4-AF6A-8BAAF811B24E}" destId="{C96C75EF-D6F2-486C-A8CE-44A7381323AD}" srcOrd="0" destOrd="0" presId="urn:microsoft.com/office/officeart/2005/8/layout/hierarchy3"/>
    <dgm:cxn modelId="{5DE9D0C2-3718-4214-9C7F-FF78FB976E47}" srcId="{7380BBFB-95F8-4CA6-B1D7-C753B599FC00}" destId="{BEC7BAE3-57E9-41AA-BD87-C17130E7DE95}" srcOrd="5" destOrd="0" parTransId="{39605DDA-F004-4A9E-B4BB-1DBF2F69BC42}" sibTransId="{DB72D18B-9564-456A-B862-615B2A131C09}"/>
    <dgm:cxn modelId="{2BC5B405-7742-49FA-9C91-16DC48493CCC}" type="presOf" srcId="{8D24A004-894F-4676-8582-6370BD6C92FE}" destId="{7C4DF351-1070-4AB9-88D0-AEAA84CF68A9}" srcOrd="0" destOrd="0" presId="urn:microsoft.com/office/officeart/2005/8/layout/hierarchy3"/>
    <dgm:cxn modelId="{65AADB9F-2FE1-4CC9-B12E-1B821AF2B1F2}" srcId="{7380BBFB-95F8-4CA6-B1D7-C753B599FC00}" destId="{289DB46B-D82F-4AC7-AD2D-C34386B0913D}" srcOrd="3" destOrd="0" parTransId="{175D43CE-6159-407D-809F-5040F995535F}" sibTransId="{2F16A742-9462-4029-BA4F-93C909E9FD93}"/>
    <dgm:cxn modelId="{8B9D38F6-89B0-4BD4-BB1D-794A67603CBC}" type="presOf" srcId="{7380BBFB-95F8-4CA6-B1D7-C753B599FC00}" destId="{04C6134D-4F9F-47C7-A6E0-D96FDDBDDA65}" srcOrd="1" destOrd="0" presId="urn:microsoft.com/office/officeart/2005/8/layout/hierarchy3"/>
    <dgm:cxn modelId="{46763213-D542-4C0D-BAE2-CFB13F5143D7}" type="presOf" srcId="{289DB46B-D82F-4AC7-AD2D-C34386B0913D}" destId="{FFBF0B53-4330-48C6-8256-BE12B83601D8}" srcOrd="0" destOrd="0" presId="urn:microsoft.com/office/officeart/2005/8/layout/hierarchy3"/>
    <dgm:cxn modelId="{DB7F2FE0-F49E-4D11-B08B-BC7A09439DFE}" type="presOf" srcId="{48E346D9-14EB-48A0-86A8-5D442D79DE13}" destId="{F05AA9AC-CB42-4E8E-97FA-E297D3269420}" srcOrd="0" destOrd="0" presId="urn:microsoft.com/office/officeart/2005/8/layout/hierarchy3"/>
    <dgm:cxn modelId="{97D4F4C8-8451-4486-BCE6-33F754A34C38}" type="presOf" srcId="{CF87E039-182D-46C0-81DB-B622BA886086}" destId="{F107B1A3-137E-4776-86EC-506E147594B7}" srcOrd="0" destOrd="0" presId="urn:microsoft.com/office/officeart/2005/8/layout/hierarchy3"/>
    <dgm:cxn modelId="{EE06FF39-4530-4F09-8CC2-794E68CF17EE}" type="presOf" srcId="{4CABFCB5-FBCD-4294-9716-46551E22F73F}" destId="{A8EC0183-61A6-4BF1-99A0-816B6883D840}" srcOrd="0" destOrd="0" presId="urn:microsoft.com/office/officeart/2005/8/layout/hierarchy3"/>
    <dgm:cxn modelId="{C18B2164-0394-47D5-A85A-140DD54686B2}" srcId="{7380BBFB-95F8-4CA6-B1D7-C753B599FC00}" destId="{1EEA0BE9-A598-41E3-B63A-6F5564B168E9}" srcOrd="6" destOrd="0" parTransId="{4CABFCB5-FBCD-4294-9716-46551E22F73F}" sibTransId="{6F3EEC30-80F8-4E94-A916-1BFDC0596765}"/>
    <dgm:cxn modelId="{6810CEB5-F876-4F06-AF67-13D7E59ACBDE}" srcId="{7380BBFB-95F8-4CA6-B1D7-C753B599FC00}" destId="{CF87E039-182D-46C0-81DB-B622BA886086}" srcOrd="4" destOrd="0" parTransId="{97CCAC95-389C-42B6-89EB-D602BDE30B0A}" sibTransId="{4EAE8000-B817-4924-A33F-F8D724DE02C6}"/>
    <dgm:cxn modelId="{31B17B46-91C4-4590-9F46-9C10EFE74E46}" type="presOf" srcId="{C2A4521A-73E3-4C77-9E66-90628F2F6379}" destId="{754960FD-00D4-43C9-8C48-28E40F2C844E}" srcOrd="0" destOrd="0" presId="urn:microsoft.com/office/officeart/2005/8/layout/hierarchy3"/>
    <dgm:cxn modelId="{DB57BCB3-344D-4D04-A9F3-96E074F6F8BE}" type="presParOf" srcId="{A30F030C-BC01-4086-A7BD-F638B4F5CDBE}" destId="{EDE1832A-381B-4F6F-A873-57CC4D251097}" srcOrd="0" destOrd="0" presId="urn:microsoft.com/office/officeart/2005/8/layout/hierarchy3"/>
    <dgm:cxn modelId="{40E0C866-3EA5-4792-BCDE-9F9F9E947A19}" type="presParOf" srcId="{EDE1832A-381B-4F6F-A873-57CC4D251097}" destId="{1D506F73-47F6-4481-AB59-2E5BB10CB810}" srcOrd="0" destOrd="0" presId="urn:microsoft.com/office/officeart/2005/8/layout/hierarchy3"/>
    <dgm:cxn modelId="{8E884333-2102-420B-9B92-44AD11642F58}" type="presParOf" srcId="{1D506F73-47F6-4481-AB59-2E5BB10CB810}" destId="{F04794F7-3832-40E9-B6B2-069A515D2701}" srcOrd="0" destOrd="0" presId="urn:microsoft.com/office/officeart/2005/8/layout/hierarchy3"/>
    <dgm:cxn modelId="{ECDAB2D1-86CE-4129-8B7C-B7555C706406}" type="presParOf" srcId="{1D506F73-47F6-4481-AB59-2E5BB10CB810}" destId="{04C6134D-4F9F-47C7-A6E0-D96FDDBDDA65}" srcOrd="1" destOrd="0" presId="urn:microsoft.com/office/officeart/2005/8/layout/hierarchy3"/>
    <dgm:cxn modelId="{D083C105-6021-4444-B5A4-03BA6E06D38C}" type="presParOf" srcId="{EDE1832A-381B-4F6F-A873-57CC4D251097}" destId="{C3B78937-81DD-428B-9235-C9DEC3F7B522}" srcOrd="1" destOrd="0" presId="urn:microsoft.com/office/officeart/2005/8/layout/hierarchy3"/>
    <dgm:cxn modelId="{911D13A1-A998-46B0-BFDA-FD0098990FA3}" type="presParOf" srcId="{C3B78937-81DD-428B-9235-C9DEC3F7B522}" destId="{B916FAB9-5962-4DBA-9B03-EFA4C79D668A}" srcOrd="0" destOrd="0" presId="urn:microsoft.com/office/officeart/2005/8/layout/hierarchy3"/>
    <dgm:cxn modelId="{EFCF4A50-B106-4027-ABC7-71ED690EDA98}" type="presParOf" srcId="{C3B78937-81DD-428B-9235-C9DEC3F7B522}" destId="{F05AA9AC-CB42-4E8E-97FA-E297D3269420}" srcOrd="1" destOrd="0" presId="urn:microsoft.com/office/officeart/2005/8/layout/hierarchy3"/>
    <dgm:cxn modelId="{4E52BC19-705E-4FC8-A31B-3F6162F10E35}" type="presParOf" srcId="{C3B78937-81DD-428B-9235-C9DEC3F7B522}" destId="{754960FD-00D4-43C9-8C48-28E40F2C844E}" srcOrd="2" destOrd="0" presId="urn:microsoft.com/office/officeart/2005/8/layout/hierarchy3"/>
    <dgm:cxn modelId="{38A0F292-CCC3-4761-BA98-9495DCA8F459}" type="presParOf" srcId="{C3B78937-81DD-428B-9235-C9DEC3F7B522}" destId="{7C4DF351-1070-4AB9-88D0-AEAA84CF68A9}" srcOrd="3" destOrd="0" presId="urn:microsoft.com/office/officeart/2005/8/layout/hierarchy3"/>
    <dgm:cxn modelId="{4DDCDC33-F553-4E63-A5EF-6BB4B8482A25}" type="presParOf" srcId="{C3B78937-81DD-428B-9235-C9DEC3F7B522}" destId="{C75BDF16-8666-4C92-9723-81453CF35A77}" srcOrd="4" destOrd="0" presId="urn:microsoft.com/office/officeart/2005/8/layout/hierarchy3"/>
    <dgm:cxn modelId="{C5056E19-70C9-44D1-AEE4-9F7CF48F6757}" type="presParOf" srcId="{C3B78937-81DD-428B-9235-C9DEC3F7B522}" destId="{C96C75EF-D6F2-486C-A8CE-44A7381323AD}" srcOrd="5" destOrd="0" presId="urn:microsoft.com/office/officeart/2005/8/layout/hierarchy3"/>
    <dgm:cxn modelId="{9C9FD44D-D72E-4608-AEC2-7B0A2D916E96}" type="presParOf" srcId="{C3B78937-81DD-428B-9235-C9DEC3F7B522}" destId="{CD87F4CC-D7A7-4DAC-9C67-8588C6E8EEA0}" srcOrd="6" destOrd="0" presId="urn:microsoft.com/office/officeart/2005/8/layout/hierarchy3"/>
    <dgm:cxn modelId="{2806A0B7-9F2A-4C17-9705-C250650863DB}" type="presParOf" srcId="{C3B78937-81DD-428B-9235-C9DEC3F7B522}" destId="{FFBF0B53-4330-48C6-8256-BE12B83601D8}" srcOrd="7" destOrd="0" presId="urn:microsoft.com/office/officeart/2005/8/layout/hierarchy3"/>
    <dgm:cxn modelId="{EB47A926-1600-4673-BEE8-A7CBA84A4065}" type="presParOf" srcId="{C3B78937-81DD-428B-9235-C9DEC3F7B522}" destId="{C5A40339-09A4-4D4F-9786-25661D98120C}" srcOrd="8" destOrd="0" presId="urn:microsoft.com/office/officeart/2005/8/layout/hierarchy3"/>
    <dgm:cxn modelId="{33459ECB-7F48-4B5E-994C-D2977CE197AE}" type="presParOf" srcId="{C3B78937-81DD-428B-9235-C9DEC3F7B522}" destId="{F107B1A3-137E-4776-86EC-506E147594B7}" srcOrd="9" destOrd="0" presId="urn:microsoft.com/office/officeart/2005/8/layout/hierarchy3"/>
    <dgm:cxn modelId="{1F236992-E339-415B-95E4-E2119E3ED367}" type="presParOf" srcId="{C3B78937-81DD-428B-9235-C9DEC3F7B522}" destId="{F6529966-B95C-4646-84EB-076CEC1A2570}" srcOrd="10" destOrd="0" presId="urn:microsoft.com/office/officeart/2005/8/layout/hierarchy3"/>
    <dgm:cxn modelId="{5E61BE91-9A55-438E-A24A-C15CEFE4D9CD}" type="presParOf" srcId="{C3B78937-81DD-428B-9235-C9DEC3F7B522}" destId="{E4C7722D-5D18-4A51-BB1B-8518E9DE30D8}" srcOrd="11" destOrd="0" presId="urn:microsoft.com/office/officeart/2005/8/layout/hierarchy3"/>
    <dgm:cxn modelId="{9E2A914D-2891-4DD4-8A6D-5B4B5B0397DF}" type="presParOf" srcId="{C3B78937-81DD-428B-9235-C9DEC3F7B522}" destId="{A8EC0183-61A6-4BF1-99A0-816B6883D840}" srcOrd="12" destOrd="0" presId="urn:microsoft.com/office/officeart/2005/8/layout/hierarchy3"/>
    <dgm:cxn modelId="{5881FBCD-52A5-479C-83E2-1831F56AB5FA}" type="presParOf" srcId="{C3B78937-81DD-428B-9235-C9DEC3F7B522}" destId="{2F1D3E5D-0132-4949-A698-1268F10D3AD8}" srcOrd="13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EACF57D-AC97-46BB-913D-84F048291F99}" type="doc">
      <dgm:prSet loTypeId="urn:microsoft.com/office/officeart/2005/8/layout/hierarchy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8D24A004-894F-4676-8582-6370BD6C92FE}">
      <dgm:prSet phldrT="[Metin]" custT="1"/>
      <dgm:spPr/>
      <dgm:t>
        <a:bodyPr/>
        <a:lstStyle/>
        <a:p>
          <a:r>
            <a:rPr lang="tr-TR" sz="2400" dirty="0" smtClean="0"/>
            <a:t>Pilavlar</a:t>
          </a:r>
          <a:endParaRPr lang="tr-TR" sz="2400" dirty="0"/>
        </a:p>
      </dgm:t>
    </dgm:pt>
    <dgm:pt modelId="{C2A4521A-73E3-4C77-9E66-90628F2F6379}" type="parTrans" cxnId="{F06F3369-904E-4576-891A-4A3A9B4A95B2}">
      <dgm:prSet/>
      <dgm:spPr/>
      <dgm:t>
        <a:bodyPr/>
        <a:lstStyle/>
        <a:p>
          <a:endParaRPr lang="tr-TR"/>
        </a:p>
      </dgm:t>
    </dgm:pt>
    <dgm:pt modelId="{EB3213E1-E3C2-4A69-8F77-2E28F589A8EB}" type="sibTrans" cxnId="{F06F3369-904E-4576-891A-4A3A9B4A95B2}">
      <dgm:prSet/>
      <dgm:spPr/>
      <dgm:t>
        <a:bodyPr/>
        <a:lstStyle/>
        <a:p>
          <a:endParaRPr lang="tr-TR"/>
        </a:p>
      </dgm:t>
    </dgm:pt>
    <dgm:pt modelId="{48E346D9-14EB-48A0-86A8-5D442D79DE13}">
      <dgm:prSet phldrT="[Metin]" custT="1"/>
      <dgm:spPr/>
      <dgm:t>
        <a:bodyPr/>
        <a:lstStyle/>
        <a:p>
          <a:r>
            <a:rPr lang="tr-TR" sz="2400" dirty="0" smtClean="0"/>
            <a:t>Çorbalar</a:t>
          </a:r>
          <a:endParaRPr lang="tr-TR" sz="2400" dirty="0"/>
        </a:p>
      </dgm:t>
    </dgm:pt>
    <dgm:pt modelId="{8CD394DF-0BE2-49CB-9C56-4D46C5D1A1CE}" type="sibTrans" cxnId="{2A34F0F1-D1B1-41CF-AAD4-161FA2207579}">
      <dgm:prSet/>
      <dgm:spPr/>
      <dgm:t>
        <a:bodyPr/>
        <a:lstStyle/>
        <a:p>
          <a:endParaRPr lang="tr-TR"/>
        </a:p>
      </dgm:t>
    </dgm:pt>
    <dgm:pt modelId="{E8295E09-9BBE-4456-98F8-31C11EF60FDC}" type="parTrans" cxnId="{2A34F0F1-D1B1-41CF-AAD4-161FA2207579}">
      <dgm:prSet/>
      <dgm:spPr/>
      <dgm:t>
        <a:bodyPr/>
        <a:lstStyle/>
        <a:p>
          <a:endParaRPr lang="tr-TR"/>
        </a:p>
      </dgm:t>
    </dgm:pt>
    <dgm:pt modelId="{7380BBFB-95F8-4CA6-B1D7-C753B599FC00}">
      <dgm:prSet phldrT="[Metin]" custT="1"/>
      <dgm:spPr/>
      <dgm:t>
        <a:bodyPr/>
        <a:lstStyle/>
        <a:p>
          <a:r>
            <a:rPr lang="tr-TR" sz="2800" dirty="0" smtClean="0"/>
            <a:t>2.Grup yemekler</a:t>
          </a:r>
          <a:endParaRPr lang="tr-TR" sz="2800" dirty="0"/>
        </a:p>
      </dgm:t>
    </dgm:pt>
    <dgm:pt modelId="{E54374A1-F07F-46E6-9CC2-6732366828D1}" type="sibTrans" cxnId="{B0F3DF54-35CD-4460-A67E-6F3401766460}">
      <dgm:prSet/>
      <dgm:spPr/>
      <dgm:t>
        <a:bodyPr/>
        <a:lstStyle/>
        <a:p>
          <a:endParaRPr lang="tr-TR"/>
        </a:p>
      </dgm:t>
    </dgm:pt>
    <dgm:pt modelId="{6D1B966D-56A3-40BD-A822-601561F10BB6}" type="parTrans" cxnId="{B0F3DF54-35CD-4460-A67E-6F3401766460}">
      <dgm:prSet/>
      <dgm:spPr/>
      <dgm:t>
        <a:bodyPr/>
        <a:lstStyle/>
        <a:p>
          <a:endParaRPr lang="tr-TR"/>
        </a:p>
      </dgm:t>
    </dgm:pt>
    <dgm:pt modelId="{A531361D-01F4-40E4-AF6A-8BAAF811B24E}">
      <dgm:prSet phldrT="[Metin]" custT="1"/>
      <dgm:spPr/>
      <dgm:t>
        <a:bodyPr/>
        <a:lstStyle/>
        <a:p>
          <a:r>
            <a:rPr lang="tr-TR" sz="2400" dirty="0" smtClean="0"/>
            <a:t>Makarnalar</a:t>
          </a:r>
          <a:endParaRPr lang="tr-TR" sz="2400" dirty="0"/>
        </a:p>
      </dgm:t>
    </dgm:pt>
    <dgm:pt modelId="{C42FA12E-F3D0-48E7-8AD3-5CE226842236}" type="parTrans" cxnId="{343593A2-0A2C-48CF-BE45-D397220328F6}">
      <dgm:prSet/>
      <dgm:spPr/>
      <dgm:t>
        <a:bodyPr/>
        <a:lstStyle/>
        <a:p>
          <a:endParaRPr lang="tr-TR"/>
        </a:p>
      </dgm:t>
    </dgm:pt>
    <dgm:pt modelId="{337E6C8F-D6E9-43D1-B83D-E91DE48CE302}" type="sibTrans" cxnId="{343593A2-0A2C-48CF-BE45-D397220328F6}">
      <dgm:prSet/>
      <dgm:spPr/>
      <dgm:t>
        <a:bodyPr/>
        <a:lstStyle/>
        <a:p>
          <a:endParaRPr lang="tr-TR"/>
        </a:p>
      </dgm:t>
    </dgm:pt>
    <dgm:pt modelId="{289DB46B-D82F-4AC7-AD2D-C34386B0913D}">
      <dgm:prSet phldrT="[Metin]" custT="1"/>
      <dgm:spPr/>
      <dgm:t>
        <a:bodyPr/>
        <a:lstStyle/>
        <a:p>
          <a:r>
            <a:rPr lang="tr-TR" sz="2400" dirty="0" smtClean="0"/>
            <a:t>Börekler</a:t>
          </a:r>
          <a:endParaRPr lang="tr-TR" sz="2400" dirty="0"/>
        </a:p>
      </dgm:t>
    </dgm:pt>
    <dgm:pt modelId="{175D43CE-6159-407D-809F-5040F995535F}" type="parTrans" cxnId="{65AADB9F-2FE1-4CC9-B12E-1B821AF2B1F2}">
      <dgm:prSet/>
      <dgm:spPr/>
      <dgm:t>
        <a:bodyPr/>
        <a:lstStyle/>
        <a:p>
          <a:endParaRPr lang="tr-TR"/>
        </a:p>
      </dgm:t>
    </dgm:pt>
    <dgm:pt modelId="{2F16A742-9462-4029-BA4F-93C909E9FD93}" type="sibTrans" cxnId="{65AADB9F-2FE1-4CC9-B12E-1B821AF2B1F2}">
      <dgm:prSet/>
      <dgm:spPr/>
      <dgm:t>
        <a:bodyPr/>
        <a:lstStyle/>
        <a:p>
          <a:endParaRPr lang="tr-TR"/>
        </a:p>
      </dgm:t>
    </dgm:pt>
    <dgm:pt modelId="{CF87E039-182D-46C0-81DB-B622BA886086}">
      <dgm:prSet phldrT="[Metin]" custT="1"/>
      <dgm:spPr/>
      <dgm:t>
        <a:bodyPr/>
        <a:lstStyle/>
        <a:p>
          <a:r>
            <a:rPr lang="tr-TR" sz="2000" dirty="0" smtClean="0"/>
            <a:t>Zeytin yağlı yemekler (sebze/sarma-dolma/pilakiler)</a:t>
          </a:r>
          <a:endParaRPr lang="tr-TR" sz="2000" dirty="0"/>
        </a:p>
      </dgm:t>
    </dgm:pt>
    <dgm:pt modelId="{97CCAC95-389C-42B6-89EB-D602BDE30B0A}" type="parTrans" cxnId="{6810CEB5-F876-4F06-AF67-13D7E59ACBDE}">
      <dgm:prSet/>
      <dgm:spPr/>
      <dgm:t>
        <a:bodyPr/>
        <a:lstStyle/>
        <a:p>
          <a:endParaRPr lang="tr-TR"/>
        </a:p>
      </dgm:t>
    </dgm:pt>
    <dgm:pt modelId="{4EAE8000-B817-4924-A33F-F8D724DE02C6}" type="sibTrans" cxnId="{6810CEB5-F876-4F06-AF67-13D7E59ACBDE}">
      <dgm:prSet/>
      <dgm:spPr/>
      <dgm:t>
        <a:bodyPr/>
        <a:lstStyle/>
        <a:p>
          <a:endParaRPr lang="tr-TR"/>
        </a:p>
      </dgm:t>
    </dgm:pt>
    <dgm:pt modelId="{A30F030C-BC01-4086-A7BD-F638B4F5CDBE}" type="pres">
      <dgm:prSet presAssocID="{AEACF57D-AC97-46BB-913D-84F048291F99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tr-TR"/>
        </a:p>
      </dgm:t>
    </dgm:pt>
    <dgm:pt modelId="{EDE1832A-381B-4F6F-A873-57CC4D251097}" type="pres">
      <dgm:prSet presAssocID="{7380BBFB-95F8-4CA6-B1D7-C753B599FC00}" presName="root" presStyleCnt="0"/>
      <dgm:spPr/>
    </dgm:pt>
    <dgm:pt modelId="{1D506F73-47F6-4481-AB59-2E5BB10CB810}" type="pres">
      <dgm:prSet presAssocID="{7380BBFB-95F8-4CA6-B1D7-C753B599FC00}" presName="rootComposite" presStyleCnt="0"/>
      <dgm:spPr/>
    </dgm:pt>
    <dgm:pt modelId="{F04794F7-3832-40E9-B6B2-069A515D2701}" type="pres">
      <dgm:prSet presAssocID="{7380BBFB-95F8-4CA6-B1D7-C753B599FC00}" presName="rootText" presStyleLbl="node1" presStyleIdx="0" presStyleCnt="1" custScaleX="736860"/>
      <dgm:spPr/>
      <dgm:t>
        <a:bodyPr/>
        <a:lstStyle/>
        <a:p>
          <a:endParaRPr lang="tr-TR"/>
        </a:p>
      </dgm:t>
    </dgm:pt>
    <dgm:pt modelId="{04C6134D-4F9F-47C7-A6E0-D96FDDBDDA65}" type="pres">
      <dgm:prSet presAssocID="{7380BBFB-95F8-4CA6-B1D7-C753B599FC00}" presName="rootConnector" presStyleLbl="node1" presStyleIdx="0" presStyleCnt="1"/>
      <dgm:spPr/>
      <dgm:t>
        <a:bodyPr/>
        <a:lstStyle/>
        <a:p>
          <a:endParaRPr lang="tr-TR"/>
        </a:p>
      </dgm:t>
    </dgm:pt>
    <dgm:pt modelId="{C3B78937-81DD-428B-9235-C9DEC3F7B522}" type="pres">
      <dgm:prSet presAssocID="{7380BBFB-95F8-4CA6-B1D7-C753B599FC00}" presName="childShape" presStyleCnt="0"/>
      <dgm:spPr/>
    </dgm:pt>
    <dgm:pt modelId="{B916FAB9-5962-4DBA-9B03-EFA4C79D668A}" type="pres">
      <dgm:prSet presAssocID="{E8295E09-9BBE-4456-98F8-31C11EF60FDC}" presName="Name13" presStyleLbl="parChTrans1D2" presStyleIdx="0" presStyleCnt="5"/>
      <dgm:spPr/>
      <dgm:t>
        <a:bodyPr/>
        <a:lstStyle/>
        <a:p>
          <a:endParaRPr lang="tr-TR"/>
        </a:p>
      </dgm:t>
    </dgm:pt>
    <dgm:pt modelId="{F05AA9AC-CB42-4E8E-97FA-E297D3269420}" type="pres">
      <dgm:prSet presAssocID="{48E346D9-14EB-48A0-86A8-5D442D79DE13}" presName="childText" presStyleLbl="bgAcc1" presStyleIdx="0" presStyleCnt="5" custScaleX="736860" custLinFactNeighborX="-749" custLinFactNeighborY="-1824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754960FD-00D4-43C9-8C48-28E40F2C844E}" type="pres">
      <dgm:prSet presAssocID="{C2A4521A-73E3-4C77-9E66-90628F2F6379}" presName="Name13" presStyleLbl="parChTrans1D2" presStyleIdx="1" presStyleCnt="5"/>
      <dgm:spPr/>
      <dgm:t>
        <a:bodyPr/>
        <a:lstStyle/>
        <a:p>
          <a:endParaRPr lang="tr-TR"/>
        </a:p>
      </dgm:t>
    </dgm:pt>
    <dgm:pt modelId="{7C4DF351-1070-4AB9-88D0-AEAA84CF68A9}" type="pres">
      <dgm:prSet presAssocID="{8D24A004-894F-4676-8582-6370BD6C92FE}" presName="childText" presStyleLbl="bgAcc1" presStyleIdx="1" presStyleCnt="5" custScaleX="736860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C75BDF16-8666-4C92-9723-81453CF35A77}" type="pres">
      <dgm:prSet presAssocID="{C42FA12E-F3D0-48E7-8AD3-5CE226842236}" presName="Name13" presStyleLbl="parChTrans1D2" presStyleIdx="2" presStyleCnt="5"/>
      <dgm:spPr/>
      <dgm:t>
        <a:bodyPr/>
        <a:lstStyle/>
        <a:p>
          <a:endParaRPr lang="tr-TR"/>
        </a:p>
      </dgm:t>
    </dgm:pt>
    <dgm:pt modelId="{C96C75EF-D6F2-486C-A8CE-44A7381323AD}" type="pres">
      <dgm:prSet presAssocID="{A531361D-01F4-40E4-AF6A-8BAAF811B24E}" presName="childText" presStyleLbl="bgAcc1" presStyleIdx="2" presStyleCnt="5" custScaleX="736860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CD87F4CC-D7A7-4DAC-9C67-8588C6E8EEA0}" type="pres">
      <dgm:prSet presAssocID="{175D43CE-6159-407D-809F-5040F995535F}" presName="Name13" presStyleLbl="parChTrans1D2" presStyleIdx="3" presStyleCnt="5"/>
      <dgm:spPr/>
      <dgm:t>
        <a:bodyPr/>
        <a:lstStyle/>
        <a:p>
          <a:endParaRPr lang="tr-TR"/>
        </a:p>
      </dgm:t>
    </dgm:pt>
    <dgm:pt modelId="{FFBF0B53-4330-48C6-8256-BE12B83601D8}" type="pres">
      <dgm:prSet presAssocID="{289DB46B-D82F-4AC7-AD2D-C34386B0913D}" presName="childText" presStyleLbl="bgAcc1" presStyleIdx="3" presStyleCnt="5" custScaleX="736860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C5A40339-09A4-4D4F-9786-25661D98120C}" type="pres">
      <dgm:prSet presAssocID="{97CCAC95-389C-42B6-89EB-D602BDE30B0A}" presName="Name13" presStyleLbl="parChTrans1D2" presStyleIdx="4" presStyleCnt="5"/>
      <dgm:spPr/>
      <dgm:t>
        <a:bodyPr/>
        <a:lstStyle/>
        <a:p>
          <a:endParaRPr lang="tr-TR"/>
        </a:p>
      </dgm:t>
    </dgm:pt>
    <dgm:pt modelId="{F107B1A3-137E-4776-86EC-506E147594B7}" type="pres">
      <dgm:prSet presAssocID="{CF87E039-182D-46C0-81DB-B622BA886086}" presName="childText" presStyleLbl="bgAcc1" presStyleIdx="4" presStyleCnt="5" custScaleX="736860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C2603A7D-AC02-4BCF-829F-A5E24D8F6CE9}" type="presOf" srcId="{48E346D9-14EB-48A0-86A8-5D442D79DE13}" destId="{F05AA9AC-CB42-4E8E-97FA-E297D3269420}" srcOrd="0" destOrd="0" presId="urn:microsoft.com/office/officeart/2005/8/layout/hierarchy3"/>
    <dgm:cxn modelId="{91A251FB-DA22-49C2-90FD-47AFFBE34D5C}" type="presOf" srcId="{7380BBFB-95F8-4CA6-B1D7-C753B599FC00}" destId="{04C6134D-4F9F-47C7-A6E0-D96FDDBDDA65}" srcOrd="1" destOrd="0" presId="urn:microsoft.com/office/officeart/2005/8/layout/hierarchy3"/>
    <dgm:cxn modelId="{7AB02056-75B5-4C39-B6F2-07E4EA7B44DD}" type="presOf" srcId="{8D24A004-894F-4676-8582-6370BD6C92FE}" destId="{7C4DF351-1070-4AB9-88D0-AEAA84CF68A9}" srcOrd="0" destOrd="0" presId="urn:microsoft.com/office/officeart/2005/8/layout/hierarchy3"/>
    <dgm:cxn modelId="{343593A2-0A2C-48CF-BE45-D397220328F6}" srcId="{7380BBFB-95F8-4CA6-B1D7-C753B599FC00}" destId="{A531361D-01F4-40E4-AF6A-8BAAF811B24E}" srcOrd="2" destOrd="0" parTransId="{C42FA12E-F3D0-48E7-8AD3-5CE226842236}" sibTransId="{337E6C8F-D6E9-43D1-B83D-E91DE48CE302}"/>
    <dgm:cxn modelId="{B0F3DF54-35CD-4460-A67E-6F3401766460}" srcId="{AEACF57D-AC97-46BB-913D-84F048291F99}" destId="{7380BBFB-95F8-4CA6-B1D7-C753B599FC00}" srcOrd="0" destOrd="0" parTransId="{6D1B966D-56A3-40BD-A822-601561F10BB6}" sibTransId="{E54374A1-F07F-46E6-9CC2-6732366828D1}"/>
    <dgm:cxn modelId="{2A34F0F1-D1B1-41CF-AAD4-161FA2207579}" srcId="{7380BBFB-95F8-4CA6-B1D7-C753B599FC00}" destId="{48E346D9-14EB-48A0-86A8-5D442D79DE13}" srcOrd="0" destOrd="0" parTransId="{E8295E09-9BBE-4456-98F8-31C11EF60FDC}" sibTransId="{8CD394DF-0BE2-49CB-9C56-4D46C5D1A1CE}"/>
    <dgm:cxn modelId="{41757F46-3152-4F86-97B1-5A5B75425C80}" type="presOf" srcId="{C42FA12E-F3D0-48E7-8AD3-5CE226842236}" destId="{C75BDF16-8666-4C92-9723-81453CF35A77}" srcOrd="0" destOrd="0" presId="urn:microsoft.com/office/officeart/2005/8/layout/hierarchy3"/>
    <dgm:cxn modelId="{65AADB9F-2FE1-4CC9-B12E-1B821AF2B1F2}" srcId="{7380BBFB-95F8-4CA6-B1D7-C753B599FC00}" destId="{289DB46B-D82F-4AC7-AD2D-C34386B0913D}" srcOrd="3" destOrd="0" parTransId="{175D43CE-6159-407D-809F-5040F995535F}" sibTransId="{2F16A742-9462-4029-BA4F-93C909E9FD93}"/>
    <dgm:cxn modelId="{F06F3369-904E-4576-891A-4A3A9B4A95B2}" srcId="{7380BBFB-95F8-4CA6-B1D7-C753B599FC00}" destId="{8D24A004-894F-4676-8582-6370BD6C92FE}" srcOrd="1" destOrd="0" parTransId="{C2A4521A-73E3-4C77-9E66-90628F2F6379}" sibTransId="{EB3213E1-E3C2-4A69-8F77-2E28F589A8EB}"/>
    <dgm:cxn modelId="{08ACF8CE-8C7C-411C-BFE1-8AE2B312AD97}" type="presOf" srcId="{175D43CE-6159-407D-809F-5040F995535F}" destId="{CD87F4CC-D7A7-4DAC-9C67-8588C6E8EEA0}" srcOrd="0" destOrd="0" presId="urn:microsoft.com/office/officeart/2005/8/layout/hierarchy3"/>
    <dgm:cxn modelId="{856176AB-3660-42CD-B3CD-5B60B9CBEF30}" type="presOf" srcId="{CF87E039-182D-46C0-81DB-B622BA886086}" destId="{F107B1A3-137E-4776-86EC-506E147594B7}" srcOrd="0" destOrd="0" presId="urn:microsoft.com/office/officeart/2005/8/layout/hierarchy3"/>
    <dgm:cxn modelId="{6810CEB5-F876-4F06-AF67-13D7E59ACBDE}" srcId="{7380BBFB-95F8-4CA6-B1D7-C753B599FC00}" destId="{CF87E039-182D-46C0-81DB-B622BA886086}" srcOrd="4" destOrd="0" parTransId="{97CCAC95-389C-42B6-89EB-D602BDE30B0A}" sibTransId="{4EAE8000-B817-4924-A33F-F8D724DE02C6}"/>
    <dgm:cxn modelId="{969C4DF8-4511-44C9-8C6F-E61374FA668C}" type="presOf" srcId="{7380BBFB-95F8-4CA6-B1D7-C753B599FC00}" destId="{F04794F7-3832-40E9-B6B2-069A515D2701}" srcOrd="0" destOrd="0" presId="urn:microsoft.com/office/officeart/2005/8/layout/hierarchy3"/>
    <dgm:cxn modelId="{FC75DAD7-3CC5-4351-9895-CFE047BEBF59}" type="presOf" srcId="{E8295E09-9BBE-4456-98F8-31C11EF60FDC}" destId="{B916FAB9-5962-4DBA-9B03-EFA4C79D668A}" srcOrd="0" destOrd="0" presId="urn:microsoft.com/office/officeart/2005/8/layout/hierarchy3"/>
    <dgm:cxn modelId="{AA496EFA-B808-4768-9B60-2F626E748F64}" type="presOf" srcId="{AEACF57D-AC97-46BB-913D-84F048291F99}" destId="{A30F030C-BC01-4086-A7BD-F638B4F5CDBE}" srcOrd="0" destOrd="0" presId="urn:microsoft.com/office/officeart/2005/8/layout/hierarchy3"/>
    <dgm:cxn modelId="{95579974-873D-4114-90D6-8482E201A63C}" type="presOf" srcId="{C2A4521A-73E3-4C77-9E66-90628F2F6379}" destId="{754960FD-00D4-43C9-8C48-28E40F2C844E}" srcOrd="0" destOrd="0" presId="urn:microsoft.com/office/officeart/2005/8/layout/hierarchy3"/>
    <dgm:cxn modelId="{DDEE3613-FA87-4438-82D7-4B96C9163623}" type="presOf" srcId="{A531361D-01F4-40E4-AF6A-8BAAF811B24E}" destId="{C96C75EF-D6F2-486C-A8CE-44A7381323AD}" srcOrd="0" destOrd="0" presId="urn:microsoft.com/office/officeart/2005/8/layout/hierarchy3"/>
    <dgm:cxn modelId="{EDCDFDA2-3742-4E97-8BF2-7F1E48B36BD2}" type="presOf" srcId="{97CCAC95-389C-42B6-89EB-D602BDE30B0A}" destId="{C5A40339-09A4-4D4F-9786-25661D98120C}" srcOrd="0" destOrd="0" presId="urn:microsoft.com/office/officeart/2005/8/layout/hierarchy3"/>
    <dgm:cxn modelId="{A6F9BD6B-B43C-4020-9E46-71E80BF5C5EC}" type="presOf" srcId="{289DB46B-D82F-4AC7-AD2D-C34386B0913D}" destId="{FFBF0B53-4330-48C6-8256-BE12B83601D8}" srcOrd="0" destOrd="0" presId="urn:microsoft.com/office/officeart/2005/8/layout/hierarchy3"/>
    <dgm:cxn modelId="{5F4986D6-425B-47B0-8F98-6ADA7D3E785D}" type="presParOf" srcId="{A30F030C-BC01-4086-A7BD-F638B4F5CDBE}" destId="{EDE1832A-381B-4F6F-A873-57CC4D251097}" srcOrd="0" destOrd="0" presId="urn:microsoft.com/office/officeart/2005/8/layout/hierarchy3"/>
    <dgm:cxn modelId="{F974FFDF-FC4B-406A-A0E5-2AABC76FAA3E}" type="presParOf" srcId="{EDE1832A-381B-4F6F-A873-57CC4D251097}" destId="{1D506F73-47F6-4481-AB59-2E5BB10CB810}" srcOrd="0" destOrd="0" presId="urn:microsoft.com/office/officeart/2005/8/layout/hierarchy3"/>
    <dgm:cxn modelId="{2A478A41-FCF6-453E-A8B6-F6F3E3C87F25}" type="presParOf" srcId="{1D506F73-47F6-4481-AB59-2E5BB10CB810}" destId="{F04794F7-3832-40E9-B6B2-069A515D2701}" srcOrd="0" destOrd="0" presId="urn:microsoft.com/office/officeart/2005/8/layout/hierarchy3"/>
    <dgm:cxn modelId="{8ECEB2B8-18ED-477C-B90A-CFA2A4431953}" type="presParOf" srcId="{1D506F73-47F6-4481-AB59-2E5BB10CB810}" destId="{04C6134D-4F9F-47C7-A6E0-D96FDDBDDA65}" srcOrd="1" destOrd="0" presId="urn:microsoft.com/office/officeart/2005/8/layout/hierarchy3"/>
    <dgm:cxn modelId="{0E76721A-226E-419A-ACAF-AEAB02759D3C}" type="presParOf" srcId="{EDE1832A-381B-4F6F-A873-57CC4D251097}" destId="{C3B78937-81DD-428B-9235-C9DEC3F7B522}" srcOrd="1" destOrd="0" presId="urn:microsoft.com/office/officeart/2005/8/layout/hierarchy3"/>
    <dgm:cxn modelId="{8A6B5B78-0ADE-4B8C-9BF8-40CECC83EC6F}" type="presParOf" srcId="{C3B78937-81DD-428B-9235-C9DEC3F7B522}" destId="{B916FAB9-5962-4DBA-9B03-EFA4C79D668A}" srcOrd="0" destOrd="0" presId="urn:microsoft.com/office/officeart/2005/8/layout/hierarchy3"/>
    <dgm:cxn modelId="{16B45857-E12B-4F2A-9E47-06E5EB996807}" type="presParOf" srcId="{C3B78937-81DD-428B-9235-C9DEC3F7B522}" destId="{F05AA9AC-CB42-4E8E-97FA-E297D3269420}" srcOrd="1" destOrd="0" presId="urn:microsoft.com/office/officeart/2005/8/layout/hierarchy3"/>
    <dgm:cxn modelId="{8CA718EB-830F-448A-9BA5-5F9E0B263786}" type="presParOf" srcId="{C3B78937-81DD-428B-9235-C9DEC3F7B522}" destId="{754960FD-00D4-43C9-8C48-28E40F2C844E}" srcOrd="2" destOrd="0" presId="urn:microsoft.com/office/officeart/2005/8/layout/hierarchy3"/>
    <dgm:cxn modelId="{E84A479B-718D-40C9-9209-3F9B737C3BED}" type="presParOf" srcId="{C3B78937-81DD-428B-9235-C9DEC3F7B522}" destId="{7C4DF351-1070-4AB9-88D0-AEAA84CF68A9}" srcOrd="3" destOrd="0" presId="urn:microsoft.com/office/officeart/2005/8/layout/hierarchy3"/>
    <dgm:cxn modelId="{4498F6AA-D8A5-4161-924B-4BBEB51CCB48}" type="presParOf" srcId="{C3B78937-81DD-428B-9235-C9DEC3F7B522}" destId="{C75BDF16-8666-4C92-9723-81453CF35A77}" srcOrd="4" destOrd="0" presId="urn:microsoft.com/office/officeart/2005/8/layout/hierarchy3"/>
    <dgm:cxn modelId="{55C58B09-73EF-47DD-8BB4-43D428E1A60F}" type="presParOf" srcId="{C3B78937-81DD-428B-9235-C9DEC3F7B522}" destId="{C96C75EF-D6F2-486C-A8CE-44A7381323AD}" srcOrd="5" destOrd="0" presId="urn:microsoft.com/office/officeart/2005/8/layout/hierarchy3"/>
    <dgm:cxn modelId="{8CC6F09C-A024-4C61-8A2F-64959B77C3A2}" type="presParOf" srcId="{C3B78937-81DD-428B-9235-C9DEC3F7B522}" destId="{CD87F4CC-D7A7-4DAC-9C67-8588C6E8EEA0}" srcOrd="6" destOrd="0" presId="urn:microsoft.com/office/officeart/2005/8/layout/hierarchy3"/>
    <dgm:cxn modelId="{A5C6C39F-0554-4928-A377-702062778E6B}" type="presParOf" srcId="{C3B78937-81DD-428B-9235-C9DEC3F7B522}" destId="{FFBF0B53-4330-48C6-8256-BE12B83601D8}" srcOrd="7" destOrd="0" presId="urn:microsoft.com/office/officeart/2005/8/layout/hierarchy3"/>
    <dgm:cxn modelId="{19941E23-2006-4121-AFCC-92BA71265809}" type="presParOf" srcId="{C3B78937-81DD-428B-9235-C9DEC3F7B522}" destId="{C5A40339-09A4-4D4F-9786-25661D98120C}" srcOrd="8" destOrd="0" presId="urn:microsoft.com/office/officeart/2005/8/layout/hierarchy3"/>
    <dgm:cxn modelId="{84E0AE0C-6FED-44F5-9BFC-D9BFF6008096}" type="presParOf" srcId="{C3B78937-81DD-428B-9235-C9DEC3F7B522}" destId="{F107B1A3-137E-4776-86EC-506E147594B7}" srcOrd="9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AEACF57D-AC97-46BB-913D-84F048291F99}" type="doc">
      <dgm:prSet loTypeId="urn:microsoft.com/office/officeart/2005/8/layout/hierarchy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8D24A004-894F-4676-8582-6370BD6C92FE}">
      <dgm:prSet phldrT="[Metin]" custT="1"/>
      <dgm:spPr/>
      <dgm:t>
        <a:bodyPr/>
        <a:lstStyle/>
        <a:p>
          <a:r>
            <a:rPr lang="tr-TR" sz="2400" dirty="0" smtClean="0"/>
            <a:t>Salatalar</a:t>
          </a:r>
          <a:endParaRPr lang="tr-TR" sz="2400" dirty="0"/>
        </a:p>
      </dgm:t>
    </dgm:pt>
    <dgm:pt modelId="{C2A4521A-73E3-4C77-9E66-90628F2F6379}" type="parTrans" cxnId="{F06F3369-904E-4576-891A-4A3A9B4A95B2}">
      <dgm:prSet/>
      <dgm:spPr/>
      <dgm:t>
        <a:bodyPr/>
        <a:lstStyle/>
        <a:p>
          <a:endParaRPr lang="tr-TR"/>
        </a:p>
      </dgm:t>
    </dgm:pt>
    <dgm:pt modelId="{EB3213E1-E3C2-4A69-8F77-2E28F589A8EB}" type="sibTrans" cxnId="{F06F3369-904E-4576-891A-4A3A9B4A95B2}">
      <dgm:prSet/>
      <dgm:spPr/>
      <dgm:t>
        <a:bodyPr/>
        <a:lstStyle/>
        <a:p>
          <a:endParaRPr lang="tr-TR"/>
        </a:p>
      </dgm:t>
    </dgm:pt>
    <dgm:pt modelId="{48E346D9-14EB-48A0-86A8-5D442D79DE13}">
      <dgm:prSet phldrT="[Metin]" custT="1"/>
      <dgm:spPr/>
      <dgm:t>
        <a:bodyPr/>
        <a:lstStyle/>
        <a:p>
          <a:r>
            <a:rPr lang="tr-TR" sz="2400" dirty="0" smtClean="0"/>
            <a:t>Meyveler</a:t>
          </a:r>
          <a:endParaRPr lang="tr-TR" sz="2400" dirty="0"/>
        </a:p>
      </dgm:t>
    </dgm:pt>
    <dgm:pt modelId="{8CD394DF-0BE2-49CB-9C56-4D46C5D1A1CE}" type="sibTrans" cxnId="{2A34F0F1-D1B1-41CF-AAD4-161FA2207579}">
      <dgm:prSet/>
      <dgm:spPr/>
      <dgm:t>
        <a:bodyPr/>
        <a:lstStyle/>
        <a:p>
          <a:endParaRPr lang="tr-TR"/>
        </a:p>
      </dgm:t>
    </dgm:pt>
    <dgm:pt modelId="{E8295E09-9BBE-4456-98F8-31C11EF60FDC}" type="parTrans" cxnId="{2A34F0F1-D1B1-41CF-AAD4-161FA2207579}">
      <dgm:prSet/>
      <dgm:spPr/>
      <dgm:t>
        <a:bodyPr/>
        <a:lstStyle/>
        <a:p>
          <a:endParaRPr lang="tr-TR"/>
        </a:p>
      </dgm:t>
    </dgm:pt>
    <dgm:pt modelId="{7380BBFB-95F8-4CA6-B1D7-C753B599FC00}">
      <dgm:prSet phldrT="[Metin]" custT="1"/>
      <dgm:spPr/>
      <dgm:t>
        <a:bodyPr/>
        <a:lstStyle/>
        <a:p>
          <a:r>
            <a:rPr lang="tr-TR" sz="2800" dirty="0" smtClean="0"/>
            <a:t>3.Grup yemekler</a:t>
          </a:r>
          <a:endParaRPr lang="tr-TR" sz="2800" dirty="0"/>
        </a:p>
      </dgm:t>
    </dgm:pt>
    <dgm:pt modelId="{E54374A1-F07F-46E6-9CC2-6732366828D1}" type="sibTrans" cxnId="{B0F3DF54-35CD-4460-A67E-6F3401766460}">
      <dgm:prSet/>
      <dgm:spPr/>
      <dgm:t>
        <a:bodyPr/>
        <a:lstStyle/>
        <a:p>
          <a:endParaRPr lang="tr-TR"/>
        </a:p>
      </dgm:t>
    </dgm:pt>
    <dgm:pt modelId="{6D1B966D-56A3-40BD-A822-601561F10BB6}" type="parTrans" cxnId="{B0F3DF54-35CD-4460-A67E-6F3401766460}">
      <dgm:prSet/>
      <dgm:spPr/>
      <dgm:t>
        <a:bodyPr/>
        <a:lstStyle/>
        <a:p>
          <a:endParaRPr lang="tr-TR"/>
        </a:p>
      </dgm:t>
    </dgm:pt>
    <dgm:pt modelId="{A531361D-01F4-40E4-AF6A-8BAAF811B24E}">
      <dgm:prSet phldrT="[Metin]" custT="1"/>
      <dgm:spPr/>
      <dgm:t>
        <a:bodyPr/>
        <a:lstStyle/>
        <a:p>
          <a:r>
            <a:rPr lang="tr-TR" sz="2400" dirty="0" smtClean="0"/>
            <a:t>Kompostolar</a:t>
          </a:r>
          <a:endParaRPr lang="tr-TR" sz="2400" dirty="0"/>
        </a:p>
      </dgm:t>
    </dgm:pt>
    <dgm:pt modelId="{C42FA12E-F3D0-48E7-8AD3-5CE226842236}" type="parTrans" cxnId="{343593A2-0A2C-48CF-BE45-D397220328F6}">
      <dgm:prSet/>
      <dgm:spPr/>
      <dgm:t>
        <a:bodyPr/>
        <a:lstStyle/>
        <a:p>
          <a:endParaRPr lang="tr-TR"/>
        </a:p>
      </dgm:t>
    </dgm:pt>
    <dgm:pt modelId="{337E6C8F-D6E9-43D1-B83D-E91DE48CE302}" type="sibTrans" cxnId="{343593A2-0A2C-48CF-BE45-D397220328F6}">
      <dgm:prSet/>
      <dgm:spPr/>
      <dgm:t>
        <a:bodyPr/>
        <a:lstStyle/>
        <a:p>
          <a:endParaRPr lang="tr-TR"/>
        </a:p>
      </dgm:t>
    </dgm:pt>
    <dgm:pt modelId="{289DB46B-D82F-4AC7-AD2D-C34386B0913D}">
      <dgm:prSet phldrT="[Metin]" custT="1"/>
      <dgm:spPr/>
      <dgm:t>
        <a:bodyPr/>
        <a:lstStyle/>
        <a:p>
          <a:r>
            <a:rPr lang="tr-TR" sz="2400" dirty="0" smtClean="0"/>
            <a:t>Tatlılar(sütlü/hamur/meyveli/helvalar)</a:t>
          </a:r>
          <a:endParaRPr lang="tr-TR" sz="2400" dirty="0"/>
        </a:p>
      </dgm:t>
    </dgm:pt>
    <dgm:pt modelId="{175D43CE-6159-407D-809F-5040F995535F}" type="parTrans" cxnId="{65AADB9F-2FE1-4CC9-B12E-1B821AF2B1F2}">
      <dgm:prSet/>
      <dgm:spPr/>
      <dgm:t>
        <a:bodyPr/>
        <a:lstStyle/>
        <a:p>
          <a:endParaRPr lang="tr-TR"/>
        </a:p>
      </dgm:t>
    </dgm:pt>
    <dgm:pt modelId="{2F16A742-9462-4029-BA4F-93C909E9FD93}" type="sibTrans" cxnId="{65AADB9F-2FE1-4CC9-B12E-1B821AF2B1F2}">
      <dgm:prSet/>
      <dgm:spPr/>
      <dgm:t>
        <a:bodyPr/>
        <a:lstStyle/>
        <a:p>
          <a:endParaRPr lang="tr-TR"/>
        </a:p>
      </dgm:t>
    </dgm:pt>
    <dgm:pt modelId="{CF87E039-182D-46C0-81DB-B622BA886086}">
      <dgm:prSet phldrT="[Metin]" custT="1"/>
      <dgm:spPr/>
      <dgm:t>
        <a:bodyPr/>
        <a:lstStyle/>
        <a:p>
          <a:r>
            <a:rPr lang="tr-TR" sz="2400" dirty="0" smtClean="0"/>
            <a:t>Diğer(cacık/yoğurt/piyaz vb.)</a:t>
          </a:r>
          <a:endParaRPr lang="tr-TR" sz="2400" dirty="0"/>
        </a:p>
      </dgm:t>
    </dgm:pt>
    <dgm:pt modelId="{97CCAC95-389C-42B6-89EB-D602BDE30B0A}" type="parTrans" cxnId="{6810CEB5-F876-4F06-AF67-13D7E59ACBDE}">
      <dgm:prSet/>
      <dgm:spPr/>
      <dgm:t>
        <a:bodyPr/>
        <a:lstStyle/>
        <a:p>
          <a:endParaRPr lang="tr-TR"/>
        </a:p>
      </dgm:t>
    </dgm:pt>
    <dgm:pt modelId="{4EAE8000-B817-4924-A33F-F8D724DE02C6}" type="sibTrans" cxnId="{6810CEB5-F876-4F06-AF67-13D7E59ACBDE}">
      <dgm:prSet/>
      <dgm:spPr/>
      <dgm:t>
        <a:bodyPr/>
        <a:lstStyle/>
        <a:p>
          <a:endParaRPr lang="tr-TR"/>
        </a:p>
      </dgm:t>
    </dgm:pt>
    <dgm:pt modelId="{A30F030C-BC01-4086-A7BD-F638B4F5CDBE}" type="pres">
      <dgm:prSet presAssocID="{AEACF57D-AC97-46BB-913D-84F048291F99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tr-TR"/>
        </a:p>
      </dgm:t>
    </dgm:pt>
    <dgm:pt modelId="{EDE1832A-381B-4F6F-A873-57CC4D251097}" type="pres">
      <dgm:prSet presAssocID="{7380BBFB-95F8-4CA6-B1D7-C753B599FC00}" presName="root" presStyleCnt="0"/>
      <dgm:spPr/>
    </dgm:pt>
    <dgm:pt modelId="{1D506F73-47F6-4481-AB59-2E5BB10CB810}" type="pres">
      <dgm:prSet presAssocID="{7380BBFB-95F8-4CA6-B1D7-C753B599FC00}" presName="rootComposite" presStyleCnt="0"/>
      <dgm:spPr/>
    </dgm:pt>
    <dgm:pt modelId="{F04794F7-3832-40E9-B6B2-069A515D2701}" type="pres">
      <dgm:prSet presAssocID="{7380BBFB-95F8-4CA6-B1D7-C753B599FC00}" presName="rootText" presStyleLbl="node1" presStyleIdx="0" presStyleCnt="1" custScaleX="736860"/>
      <dgm:spPr/>
      <dgm:t>
        <a:bodyPr/>
        <a:lstStyle/>
        <a:p>
          <a:endParaRPr lang="tr-TR"/>
        </a:p>
      </dgm:t>
    </dgm:pt>
    <dgm:pt modelId="{04C6134D-4F9F-47C7-A6E0-D96FDDBDDA65}" type="pres">
      <dgm:prSet presAssocID="{7380BBFB-95F8-4CA6-B1D7-C753B599FC00}" presName="rootConnector" presStyleLbl="node1" presStyleIdx="0" presStyleCnt="1"/>
      <dgm:spPr/>
      <dgm:t>
        <a:bodyPr/>
        <a:lstStyle/>
        <a:p>
          <a:endParaRPr lang="tr-TR"/>
        </a:p>
      </dgm:t>
    </dgm:pt>
    <dgm:pt modelId="{C3B78937-81DD-428B-9235-C9DEC3F7B522}" type="pres">
      <dgm:prSet presAssocID="{7380BBFB-95F8-4CA6-B1D7-C753B599FC00}" presName="childShape" presStyleCnt="0"/>
      <dgm:spPr/>
    </dgm:pt>
    <dgm:pt modelId="{B916FAB9-5962-4DBA-9B03-EFA4C79D668A}" type="pres">
      <dgm:prSet presAssocID="{E8295E09-9BBE-4456-98F8-31C11EF60FDC}" presName="Name13" presStyleLbl="parChTrans1D2" presStyleIdx="0" presStyleCnt="5"/>
      <dgm:spPr/>
      <dgm:t>
        <a:bodyPr/>
        <a:lstStyle/>
        <a:p>
          <a:endParaRPr lang="tr-TR"/>
        </a:p>
      </dgm:t>
    </dgm:pt>
    <dgm:pt modelId="{F05AA9AC-CB42-4E8E-97FA-E297D3269420}" type="pres">
      <dgm:prSet presAssocID="{48E346D9-14EB-48A0-86A8-5D442D79DE13}" presName="childText" presStyleLbl="bgAcc1" presStyleIdx="0" presStyleCnt="5" custScaleX="736860" custLinFactNeighborX="-749" custLinFactNeighborY="-1824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754960FD-00D4-43C9-8C48-28E40F2C844E}" type="pres">
      <dgm:prSet presAssocID="{C2A4521A-73E3-4C77-9E66-90628F2F6379}" presName="Name13" presStyleLbl="parChTrans1D2" presStyleIdx="1" presStyleCnt="5"/>
      <dgm:spPr/>
      <dgm:t>
        <a:bodyPr/>
        <a:lstStyle/>
        <a:p>
          <a:endParaRPr lang="tr-TR"/>
        </a:p>
      </dgm:t>
    </dgm:pt>
    <dgm:pt modelId="{7C4DF351-1070-4AB9-88D0-AEAA84CF68A9}" type="pres">
      <dgm:prSet presAssocID="{8D24A004-894F-4676-8582-6370BD6C92FE}" presName="childText" presStyleLbl="bgAcc1" presStyleIdx="1" presStyleCnt="5" custScaleX="736860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C75BDF16-8666-4C92-9723-81453CF35A77}" type="pres">
      <dgm:prSet presAssocID="{C42FA12E-F3D0-48E7-8AD3-5CE226842236}" presName="Name13" presStyleLbl="parChTrans1D2" presStyleIdx="2" presStyleCnt="5"/>
      <dgm:spPr/>
      <dgm:t>
        <a:bodyPr/>
        <a:lstStyle/>
        <a:p>
          <a:endParaRPr lang="tr-TR"/>
        </a:p>
      </dgm:t>
    </dgm:pt>
    <dgm:pt modelId="{C96C75EF-D6F2-486C-A8CE-44A7381323AD}" type="pres">
      <dgm:prSet presAssocID="{A531361D-01F4-40E4-AF6A-8BAAF811B24E}" presName="childText" presStyleLbl="bgAcc1" presStyleIdx="2" presStyleCnt="5" custScaleX="736860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CD87F4CC-D7A7-4DAC-9C67-8588C6E8EEA0}" type="pres">
      <dgm:prSet presAssocID="{175D43CE-6159-407D-809F-5040F995535F}" presName="Name13" presStyleLbl="parChTrans1D2" presStyleIdx="3" presStyleCnt="5"/>
      <dgm:spPr/>
      <dgm:t>
        <a:bodyPr/>
        <a:lstStyle/>
        <a:p>
          <a:endParaRPr lang="tr-TR"/>
        </a:p>
      </dgm:t>
    </dgm:pt>
    <dgm:pt modelId="{FFBF0B53-4330-48C6-8256-BE12B83601D8}" type="pres">
      <dgm:prSet presAssocID="{289DB46B-D82F-4AC7-AD2D-C34386B0913D}" presName="childText" presStyleLbl="bgAcc1" presStyleIdx="3" presStyleCnt="5" custScaleX="736860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C5A40339-09A4-4D4F-9786-25661D98120C}" type="pres">
      <dgm:prSet presAssocID="{97CCAC95-389C-42B6-89EB-D602BDE30B0A}" presName="Name13" presStyleLbl="parChTrans1D2" presStyleIdx="4" presStyleCnt="5"/>
      <dgm:spPr/>
      <dgm:t>
        <a:bodyPr/>
        <a:lstStyle/>
        <a:p>
          <a:endParaRPr lang="tr-TR"/>
        </a:p>
      </dgm:t>
    </dgm:pt>
    <dgm:pt modelId="{F107B1A3-137E-4776-86EC-506E147594B7}" type="pres">
      <dgm:prSet presAssocID="{CF87E039-182D-46C0-81DB-B622BA886086}" presName="childText" presStyleLbl="bgAcc1" presStyleIdx="4" presStyleCnt="5" custScaleX="736860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C96FAF0A-B909-467C-99EE-35E0C0137819}" type="presOf" srcId="{8D24A004-894F-4676-8582-6370BD6C92FE}" destId="{7C4DF351-1070-4AB9-88D0-AEAA84CF68A9}" srcOrd="0" destOrd="0" presId="urn:microsoft.com/office/officeart/2005/8/layout/hierarchy3"/>
    <dgm:cxn modelId="{07879F8C-72F9-4913-9CB2-4B71E187650F}" type="presOf" srcId="{CF87E039-182D-46C0-81DB-B622BA886086}" destId="{F107B1A3-137E-4776-86EC-506E147594B7}" srcOrd="0" destOrd="0" presId="urn:microsoft.com/office/officeart/2005/8/layout/hierarchy3"/>
    <dgm:cxn modelId="{343593A2-0A2C-48CF-BE45-D397220328F6}" srcId="{7380BBFB-95F8-4CA6-B1D7-C753B599FC00}" destId="{A531361D-01F4-40E4-AF6A-8BAAF811B24E}" srcOrd="2" destOrd="0" parTransId="{C42FA12E-F3D0-48E7-8AD3-5CE226842236}" sibTransId="{337E6C8F-D6E9-43D1-B83D-E91DE48CE302}"/>
    <dgm:cxn modelId="{919277DC-E9B2-4416-B4D9-2E98E041A1EE}" type="presOf" srcId="{C42FA12E-F3D0-48E7-8AD3-5CE226842236}" destId="{C75BDF16-8666-4C92-9723-81453CF35A77}" srcOrd="0" destOrd="0" presId="urn:microsoft.com/office/officeart/2005/8/layout/hierarchy3"/>
    <dgm:cxn modelId="{B4E3D66D-DF65-40F1-B81D-6F0071E26570}" type="presOf" srcId="{289DB46B-D82F-4AC7-AD2D-C34386B0913D}" destId="{FFBF0B53-4330-48C6-8256-BE12B83601D8}" srcOrd="0" destOrd="0" presId="urn:microsoft.com/office/officeart/2005/8/layout/hierarchy3"/>
    <dgm:cxn modelId="{B0F3DF54-35CD-4460-A67E-6F3401766460}" srcId="{AEACF57D-AC97-46BB-913D-84F048291F99}" destId="{7380BBFB-95F8-4CA6-B1D7-C753B599FC00}" srcOrd="0" destOrd="0" parTransId="{6D1B966D-56A3-40BD-A822-601561F10BB6}" sibTransId="{E54374A1-F07F-46E6-9CC2-6732366828D1}"/>
    <dgm:cxn modelId="{2A34F0F1-D1B1-41CF-AAD4-161FA2207579}" srcId="{7380BBFB-95F8-4CA6-B1D7-C753B599FC00}" destId="{48E346D9-14EB-48A0-86A8-5D442D79DE13}" srcOrd="0" destOrd="0" parTransId="{E8295E09-9BBE-4456-98F8-31C11EF60FDC}" sibTransId="{8CD394DF-0BE2-49CB-9C56-4D46C5D1A1CE}"/>
    <dgm:cxn modelId="{6A9072DE-A20A-4D2C-94C2-5F59794DE982}" type="presOf" srcId="{C2A4521A-73E3-4C77-9E66-90628F2F6379}" destId="{754960FD-00D4-43C9-8C48-28E40F2C844E}" srcOrd="0" destOrd="0" presId="urn:microsoft.com/office/officeart/2005/8/layout/hierarchy3"/>
    <dgm:cxn modelId="{65AADB9F-2FE1-4CC9-B12E-1B821AF2B1F2}" srcId="{7380BBFB-95F8-4CA6-B1D7-C753B599FC00}" destId="{289DB46B-D82F-4AC7-AD2D-C34386B0913D}" srcOrd="3" destOrd="0" parTransId="{175D43CE-6159-407D-809F-5040F995535F}" sibTransId="{2F16A742-9462-4029-BA4F-93C909E9FD93}"/>
    <dgm:cxn modelId="{68411E0A-B001-4556-80EC-9CD511138694}" type="presOf" srcId="{175D43CE-6159-407D-809F-5040F995535F}" destId="{CD87F4CC-D7A7-4DAC-9C67-8588C6E8EEA0}" srcOrd="0" destOrd="0" presId="urn:microsoft.com/office/officeart/2005/8/layout/hierarchy3"/>
    <dgm:cxn modelId="{618DAE19-DE6B-4C3A-BCA7-8D078B66470B}" type="presOf" srcId="{7380BBFB-95F8-4CA6-B1D7-C753B599FC00}" destId="{04C6134D-4F9F-47C7-A6E0-D96FDDBDDA65}" srcOrd="1" destOrd="0" presId="urn:microsoft.com/office/officeart/2005/8/layout/hierarchy3"/>
    <dgm:cxn modelId="{4FCB9815-04E8-41AE-82AC-954ABFD4DA90}" type="presOf" srcId="{7380BBFB-95F8-4CA6-B1D7-C753B599FC00}" destId="{F04794F7-3832-40E9-B6B2-069A515D2701}" srcOrd="0" destOrd="0" presId="urn:microsoft.com/office/officeart/2005/8/layout/hierarchy3"/>
    <dgm:cxn modelId="{73B22533-00F2-4416-9801-182F64A455CD}" type="presOf" srcId="{A531361D-01F4-40E4-AF6A-8BAAF811B24E}" destId="{C96C75EF-D6F2-486C-A8CE-44A7381323AD}" srcOrd="0" destOrd="0" presId="urn:microsoft.com/office/officeart/2005/8/layout/hierarchy3"/>
    <dgm:cxn modelId="{8F5E225C-E04E-44F4-A090-118DF174F84F}" type="presOf" srcId="{AEACF57D-AC97-46BB-913D-84F048291F99}" destId="{A30F030C-BC01-4086-A7BD-F638B4F5CDBE}" srcOrd="0" destOrd="0" presId="urn:microsoft.com/office/officeart/2005/8/layout/hierarchy3"/>
    <dgm:cxn modelId="{F06F3369-904E-4576-891A-4A3A9B4A95B2}" srcId="{7380BBFB-95F8-4CA6-B1D7-C753B599FC00}" destId="{8D24A004-894F-4676-8582-6370BD6C92FE}" srcOrd="1" destOrd="0" parTransId="{C2A4521A-73E3-4C77-9E66-90628F2F6379}" sibTransId="{EB3213E1-E3C2-4A69-8F77-2E28F589A8EB}"/>
    <dgm:cxn modelId="{B9D6ED62-59B4-4A99-8543-F6C0C1978CEB}" type="presOf" srcId="{48E346D9-14EB-48A0-86A8-5D442D79DE13}" destId="{F05AA9AC-CB42-4E8E-97FA-E297D3269420}" srcOrd="0" destOrd="0" presId="urn:microsoft.com/office/officeart/2005/8/layout/hierarchy3"/>
    <dgm:cxn modelId="{6810CEB5-F876-4F06-AF67-13D7E59ACBDE}" srcId="{7380BBFB-95F8-4CA6-B1D7-C753B599FC00}" destId="{CF87E039-182D-46C0-81DB-B622BA886086}" srcOrd="4" destOrd="0" parTransId="{97CCAC95-389C-42B6-89EB-D602BDE30B0A}" sibTransId="{4EAE8000-B817-4924-A33F-F8D724DE02C6}"/>
    <dgm:cxn modelId="{0DBC3994-A7B0-403B-ABBF-F0C7245A6752}" type="presOf" srcId="{97CCAC95-389C-42B6-89EB-D602BDE30B0A}" destId="{C5A40339-09A4-4D4F-9786-25661D98120C}" srcOrd="0" destOrd="0" presId="urn:microsoft.com/office/officeart/2005/8/layout/hierarchy3"/>
    <dgm:cxn modelId="{D94903C5-897B-42E8-93DC-3351F27463BC}" type="presOf" srcId="{E8295E09-9BBE-4456-98F8-31C11EF60FDC}" destId="{B916FAB9-5962-4DBA-9B03-EFA4C79D668A}" srcOrd="0" destOrd="0" presId="urn:microsoft.com/office/officeart/2005/8/layout/hierarchy3"/>
    <dgm:cxn modelId="{EB693092-4387-4006-8F80-46536FCFD6E9}" type="presParOf" srcId="{A30F030C-BC01-4086-A7BD-F638B4F5CDBE}" destId="{EDE1832A-381B-4F6F-A873-57CC4D251097}" srcOrd="0" destOrd="0" presId="urn:microsoft.com/office/officeart/2005/8/layout/hierarchy3"/>
    <dgm:cxn modelId="{E97E95F5-FEA0-4FD0-93D2-26890AA2EC69}" type="presParOf" srcId="{EDE1832A-381B-4F6F-A873-57CC4D251097}" destId="{1D506F73-47F6-4481-AB59-2E5BB10CB810}" srcOrd="0" destOrd="0" presId="urn:microsoft.com/office/officeart/2005/8/layout/hierarchy3"/>
    <dgm:cxn modelId="{1D86BBFC-BACD-4F20-8932-0CF3A3D37B13}" type="presParOf" srcId="{1D506F73-47F6-4481-AB59-2E5BB10CB810}" destId="{F04794F7-3832-40E9-B6B2-069A515D2701}" srcOrd="0" destOrd="0" presId="urn:microsoft.com/office/officeart/2005/8/layout/hierarchy3"/>
    <dgm:cxn modelId="{84E2F218-278C-4D59-9657-92425BAA7F9B}" type="presParOf" srcId="{1D506F73-47F6-4481-AB59-2E5BB10CB810}" destId="{04C6134D-4F9F-47C7-A6E0-D96FDDBDDA65}" srcOrd="1" destOrd="0" presId="urn:microsoft.com/office/officeart/2005/8/layout/hierarchy3"/>
    <dgm:cxn modelId="{A0BCECEC-5B0A-412A-A9A0-06B17154AE49}" type="presParOf" srcId="{EDE1832A-381B-4F6F-A873-57CC4D251097}" destId="{C3B78937-81DD-428B-9235-C9DEC3F7B522}" srcOrd="1" destOrd="0" presId="urn:microsoft.com/office/officeart/2005/8/layout/hierarchy3"/>
    <dgm:cxn modelId="{1AF320E9-FD41-4F5E-B666-058D142F4841}" type="presParOf" srcId="{C3B78937-81DD-428B-9235-C9DEC3F7B522}" destId="{B916FAB9-5962-4DBA-9B03-EFA4C79D668A}" srcOrd="0" destOrd="0" presId="urn:microsoft.com/office/officeart/2005/8/layout/hierarchy3"/>
    <dgm:cxn modelId="{CCCCF55E-5CFA-4267-9822-D47993624DEE}" type="presParOf" srcId="{C3B78937-81DD-428B-9235-C9DEC3F7B522}" destId="{F05AA9AC-CB42-4E8E-97FA-E297D3269420}" srcOrd="1" destOrd="0" presId="urn:microsoft.com/office/officeart/2005/8/layout/hierarchy3"/>
    <dgm:cxn modelId="{4AA7F337-331F-4422-A34E-6C86CA2A6BA5}" type="presParOf" srcId="{C3B78937-81DD-428B-9235-C9DEC3F7B522}" destId="{754960FD-00D4-43C9-8C48-28E40F2C844E}" srcOrd="2" destOrd="0" presId="urn:microsoft.com/office/officeart/2005/8/layout/hierarchy3"/>
    <dgm:cxn modelId="{C37EC32E-F0E1-4D73-BEB2-05FAB9641EB9}" type="presParOf" srcId="{C3B78937-81DD-428B-9235-C9DEC3F7B522}" destId="{7C4DF351-1070-4AB9-88D0-AEAA84CF68A9}" srcOrd="3" destOrd="0" presId="urn:microsoft.com/office/officeart/2005/8/layout/hierarchy3"/>
    <dgm:cxn modelId="{F879E5E4-5A59-416B-A260-A2B48E23525D}" type="presParOf" srcId="{C3B78937-81DD-428B-9235-C9DEC3F7B522}" destId="{C75BDF16-8666-4C92-9723-81453CF35A77}" srcOrd="4" destOrd="0" presId="urn:microsoft.com/office/officeart/2005/8/layout/hierarchy3"/>
    <dgm:cxn modelId="{499C33BC-79AD-49EF-88F4-329EB6B23DC8}" type="presParOf" srcId="{C3B78937-81DD-428B-9235-C9DEC3F7B522}" destId="{C96C75EF-D6F2-486C-A8CE-44A7381323AD}" srcOrd="5" destOrd="0" presId="urn:microsoft.com/office/officeart/2005/8/layout/hierarchy3"/>
    <dgm:cxn modelId="{9202D409-F388-4812-9201-8C7AFA4339FD}" type="presParOf" srcId="{C3B78937-81DD-428B-9235-C9DEC3F7B522}" destId="{CD87F4CC-D7A7-4DAC-9C67-8588C6E8EEA0}" srcOrd="6" destOrd="0" presId="urn:microsoft.com/office/officeart/2005/8/layout/hierarchy3"/>
    <dgm:cxn modelId="{2507A166-F80C-42F1-A744-68D080E639DC}" type="presParOf" srcId="{C3B78937-81DD-428B-9235-C9DEC3F7B522}" destId="{FFBF0B53-4330-48C6-8256-BE12B83601D8}" srcOrd="7" destOrd="0" presId="urn:microsoft.com/office/officeart/2005/8/layout/hierarchy3"/>
    <dgm:cxn modelId="{3925117B-66F1-45AF-B450-720BB27A3936}" type="presParOf" srcId="{C3B78937-81DD-428B-9235-C9DEC3F7B522}" destId="{C5A40339-09A4-4D4F-9786-25661D98120C}" srcOrd="8" destOrd="0" presId="urn:microsoft.com/office/officeart/2005/8/layout/hierarchy3"/>
    <dgm:cxn modelId="{643FF304-BB50-4EA5-B0D2-F80EDE69292C}" type="presParOf" srcId="{C3B78937-81DD-428B-9235-C9DEC3F7B522}" destId="{F107B1A3-137E-4776-86EC-506E147594B7}" srcOrd="9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A9F90BEF-96A7-4986-A8C3-46753D051DC4}" type="doc">
      <dgm:prSet loTypeId="urn:microsoft.com/office/officeart/2005/8/layout/vList6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tr-TR"/>
        </a:p>
      </dgm:t>
    </dgm:pt>
    <dgm:pt modelId="{5230519B-6D0D-4F41-847F-D1AD5AF754DE}">
      <dgm:prSet phldrT="[Metin]" custT="1"/>
      <dgm:spPr/>
      <dgm:t>
        <a:bodyPr/>
        <a:lstStyle/>
        <a:p>
          <a:pPr algn="just"/>
          <a:r>
            <a:rPr lang="tr-TR" sz="2400" b="0" dirty="0" smtClean="0"/>
            <a:t>Sübjektif / </a:t>
          </a:r>
          <a:r>
            <a:rPr lang="tr-TR" sz="2400" b="0" dirty="0" err="1" smtClean="0"/>
            <a:t>İnformal</a:t>
          </a:r>
          <a:r>
            <a:rPr lang="tr-TR" sz="2400" b="0" dirty="0" smtClean="0"/>
            <a:t> yöntemle</a:t>
          </a:r>
          <a:endParaRPr lang="tr-TR" sz="2400" b="0" dirty="0"/>
        </a:p>
      </dgm:t>
    </dgm:pt>
    <dgm:pt modelId="{332E0C84-4EBE-47AA-BAF5-932E634E1194}" type="parTrans" cxnId="{D177BCFA-DD09-4FB4-B236-56377344FA23}">
      <dgm:prSet/>
      <dgm:spPr/>
      <dgm:t>
        <a:bodyPr/>
        <a:lstStyle/>
        <a:p>
          <a:endParaRPr lang="tr-TR"/>
        </a:p>
      </dgm:t>
    </dgm:pt>
    <dgm:pt modelId="{7F5CCE31-660D-4BF7-958C-31776F4F8780}" type="sibTrans" cxnId="{D177BCFA-DD09-4FB4-B236-56377344FA23}">
      <dgm:prSet/>
      <dgm:spPr/>
      <dgm:t>
        <a:bodyPr/>
        <a:lstStyle/>
        <a:p>
          <a:endParaRPr lang="tr-TR"/>
        </a:p>
      </dgm:t>
    </dgm:pt>
    <dgm:pt modelId="{8AB13D79-40F2-4069-BED6-2409B63754CC}">
      <dgm:prSet phldrT="[Metin]" custT="1"/>
      <dgm:spPr/>
      <dgm:t>
        <a:bodyPr/>
        <a:lstStyle/>
        <a:p>
          <a:pPr algn="just"/>
          <a:r>
            <a:rPr lang="tr-TR" sz="2400" dirty="0" smtClean="0"/>
            <a:t>Tüketici/müşteri görüşleri</a:t>
          </a:r>
          <a:endParaRPr lang="tr-TR" sz="2400" dirty="0"/>
        </a:p>
      </dgm:t>
    </dgm:pt>
    <dgm:pt modelId="{ED3B5F77-FBDA-4537-8687-B081E604EC93}" type="parTrans" cxnId="{0D1BAA98-EC59-4486-A38F-064A92B0A323}">
      <dgm:prSet/>
      <dgm:spPr/>
      <dgm:t>
        <a:bodyPr/>
        <a:lstStyle/>
        <a:p>
          <a:endParaRPr lang="tr-TR"/>
        </a:p>
      </dgm:t>
    </dgm:pt>
    <dgm:pt modelId="{8BC492C4-7056-4620-859C-485EFAEC902E}" type="sibTrans" cxnId="{0D1BAA98-EC59-4486-A38F-064A92B0A323}">
      <dgm:prSet/>
      <dgm:spPr/>
      <dgm:t>
        <a:bodyPr/>
        <a:lstStyle/>
        <a:p>
          <a:endParaRPr lang="tr-TR"/>
        </a:p>
      </dgm:t>
    </dgm:pt>
    <dgm:pt modelId="{21EBAAC4-117A-446C-A716-D901BDE0D547}">
      <dgm:prSet phldrT="[Metin]" custT="1"/>
      <dgm:spPr/>
      <dgm:t>
        <a:bodyPr/>
        <a:lstStyle/>
        <a:p>
          <a:pPr algn="just"/>
          <a:r>
            <a:rPr lang="tr-TR" sz="2400" dirty="0" smtClean="0"/>
            <a:t>Gözlem</a:t>
          </a:r>
          <a:endParaRPr lang="tr-TR" sz="2400" dirty="0"/>
        </a:p>
      </dgm:t>
    </dgm:pt>
    <dgm:pt modelId="{05C229BF-C16B-4381-A8E4-3EC90E2BC8E2}" type="parTrans" cxnId="{D54B6234-8D4C-41AA-A3C2-54C4A1A5FD56}">
      <dgm:prSet/>
      <dgm:spPr/>
      <dgm:t>
        <a:bodyPr/>
        <a:lstStyle/>
        <a:p>
          <a:endParaRPr lang="tr-TR"/>
        </a:p>
      </dgm:t>
    </dgm:pt>
    <dgm:pt modelId="{501E81CB-AB44-4310-9C08-6B5E9AFA5C1A}" type="sibTrans" cxnId="{D54B6234-8D4C-41AA-A3C2-54C4A1A5FD56}">
      <dgm:prSet/>
      <dgm:spPr/>
      <dgm:t>
        <a:bodyPr/>
        <a:lstStyle/>
        <a:p>
          <a:endParaRPr lang="tr-TR"/>
        </a:p>
      </dgm:t>
    </dgm:pt>
    <dgm:pt modelId="{2F8B8C41-A702-4F5D-A882-4F2BF6F97B02}">
      <dgm:prSet phldrT="[Metin]" custT="1"/>
      <dgm:spPr/>
      <dgm:t>
        <a:bodyPr/>
        <a:lstStyle/>
        <a:p>
          <a:pPr algn="just"/>
          <a:r>
            <a:rPr lang="tr-TR" sz="2400" dirty="0" smtClean="0"/>
            <a:t>Objektif / </a:t>
          </a:r>
          <a:r>
            <a:rPr lang="tr-TR" sz="2400" dirty="0" err="1" smtClean="0"/>
            <a:t>Formal</a:t>
          </a:r>
          <a:r>
            <a:rPr lang="tr-TR" sz="2400" dirty="0" smtClean="0"/>
            <a:t> yöntemle</a:t>
          </a:r>
          <a:endParaRPr lang="tr-TR" sz="2400" dirty="0"/>
        </a:p>
      </dgm:t>
    </dgm:pt>
    <dgm:pt modelId="{4A572C93-470D-4B82-8857-9CABF55D1FE5}" type="parTrans" cxnId="{3E5271BD-EFAF-4820-ACDA-1CC200A4EE51}">
      <dgm:prSet/>
      <dgm:spPr/>
      <dgm:t>
        <a:bodyPr/>
        <a:lstStyle/>
        <a:p>
          <a:endParaRPr lang="tr-TR"/>
        </a:p>
      </dgm:t>
    </dgm:pt>
    <dgm:pt modelId="{E38B85D0-3361-437A-92C2-C6B3821E9B22}" type="sibTrans" cxnId="{3E5271BD-EFAF-4820-ACDA-1CC200A4EE51}">
      <dgm:prSet/>
      <dgm:spPr/>
      <dgm:t>
        <a:bodyPr/>
        <a:lstStyle/>
        <a:p>
          <a:endParaRPr lang="tr-TR"/>
        </a:p>
      </dgm:t>
    </dgm:pt>
    <dgm:pt modelId="{61C936C4-76E7-41B5-9416-C66DD76C50C0}">
      <dgm:prSet phldrT="[Metin]" custT="1"/>
      <dgm:spPr/>
      <dgm:t>
        <a:bodyPr/>
        <a:lstStyle/>
        <a:p>
          <a:pPr algn="just"/>
          <a:r>
            <a:rPr lang="tr-TR" sz="2400" dirty="0" smtClean="0"/>
            <a:t>Kazan ve tabak artıklarının tartılması</a:t>
          </a:r>
          <a:endParaRPr lang="tr-TR" sz="2400" dirty="0"/>
        </a:p>
      </dgm:t>
    </dgm:pt>
    <dgm:pt modelId="{7F918051-2959-44A8-86A5-6B0C098DC9C8}" type="parTrans" cxnId="{F4374CB2-2055-4639-88B7-30C39C383463}">
      <dgm:prSet/>
      <dgm:spPr/>
      <dgm:t>
        <a:bodyPr/>
        <a:lstStyle/>
        <a:p>
          <a:endParaRPr lang="tr-TR"/>
        </a:p>
      </dgm:t>
    </dgm:pt>
    <dgm:pt modelId="{A4153DB7-E5EA-448F-9E15-317D598C0E15}" type="sibTrans" cxnId="{F4374CB2-2055-4639-88B7-30C39C383463}">
      <dgm:prSet/>
      <dgm:spPr/>
      <dgm:t>
        <a:bodyPr/>
        <a:lstStyle/>
        <a:p>
          <a:endParaRPr lang="tr-TR"/>
        </a:p>
      </dgm:t>
    </dgm:pt>
    <dgm:pt modelId="{8C85FD78-1282-401E-ADA2-DEF43A0692F4}">
      <dgm:prSet phldrT="[Metin]" custT="1"/>
      <dgm:spPr/>
      <dgm:t>
        <a:bodyPr/>
        <a:lstStyle/>
        <a:p>
          <a:pPr algn="just"/>
          <a:r>
            <a:rPr lang="tr-TR" sz="2400" dirty="0" smtClean="0"/>
            <a:t>Anket yöntemi</a:t>
          </a:r>
          <a:endParaRPr lang="tr-TR" sz="2400" dirty="0"/>
        </a:p>
      </dgm:t>
    </dgm:pt>
    <dgm:pt modelId="{E61DB69A-88CB-49F9-9BE7-1DDF523E1634}" type="parTrans" cxnId="{7359FAC2-DB93-408C-A8B2-32D5C678F30C}">
      <dgm:prSet/>
      <dgm:spPr/>
      <dgm:t>
        <a:bodyPr/>
        <a:lstStyle/>
        <a:p>
          <a:endParaRPr lang="tr-TR"/>
        </a:p>
      </dgm:t>
    </dgm:pt>
    <dgm:pt modelId="{057EC3E9-7C22-4B40-8717-57BEA5AB99C8}" type="sibTrans" cxnId="{7359FAC2-DB93-408C-A8B2-32D5C678F30C}">
      <dgm:prSet/>
      <dgm:spPr/>
      <dgm:t>
        <a:bodyPr/>
        <a:lstStyle/>
        <a:p>
          <a:endParaRPr lang="tr-TR"/>
        </a:p>
      </dgm:t>
    </dgm:pt>
    <dgm:pt modelId="{0414DFD7-6F94-4B4A-93E6-00026A64EFC6}" type="pres">
      <dgm:prSet presAssocID="{A9F90BEF-96A7-4986-A8C3-46753D051DC4}" presName="Name0" presStyleCnt="0">
        <dgm:presLayoutVars>
          <dgm:dir/>
          <dgm:animLvl val="lvl"/>
          <dgm:resizeHandles/>
        </dgm:presLayoutVars>
      </dgm:prSet>
      <dgm:spPr/>
      <dgm:t>
        <a:bodyPr/>
        <a:lstStyle/>
        <a:p>
          <a:endParaRPr lang="tr-TR"/>
        </a:p>
      </dgm:t>
    </dgm:pt>
    <dgm:pt modelId="{51BDC72C-1E2B-4A8B-9628-19B9BE1EAFA2}" type="pres">
      <dgm:prSet presAssocID="{5230519B-6D0D-4F41-847F-D1AD5AF754DE}" presName="linNode" presStyleCnt="0"/>
      <dgm:spPr/>
    </dgm:pt>
    <dgm:pt modelId="{25260071-58C6-48CD-8AF9-165325DBEFA1}" type="pres">
      <dgm:prSet presAssocID="{5230519B-6D0D-4F41-847F-D1AD5AF754DE}" presName="parentShp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9BDC31ED-68CF-44E9-865D-C2BA3D111251}" type="pres">
      <dgm:prSet presAssocID="{5230519B-6D0D-4F41-847F-D1AD5AF754DE}" presName="childShp" presStyleLbl="bg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D01CDFF6-EBC3-4634-A59E-E82C97531689}" type="pres">
      <dgm:prSet presAssocID="{7F5CCE31-660D-4BF7-958C-31776F4F8780}" presName="spacing" presStyleCnt="0"/>
      <dgm:spPr/>
    </dgm:pt>
    <dgm:pt modelId="{3D07D701-B69D-42B7-8F40-AA72054A6085}" type="pres">
      <dgm:prSet presAssocID="{2F8B8C41-A702-4F5D-A882-4F2BF6F97B02}" presName="linNode" presStyleCnt="0"/>
      <dgm:spPr/>
    </dgm:pt>
    <dgm:pt modelId="{49331927-F208-4ED1-BE62-E9423E6FDA7A}" type="pres">
      <dgm:prSet presAssocID="{2F8B8C41-A702-4F5D-A882-4F2BF6F97B02}" presName="parentShp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2FAC9081-1C98-4DCD-A8C3-033794838594}" type="pres">
      <dgm:prSet presAssocID="{2F8B8C41-A702-4F5D-A882-4F2BF6F97B02}" presName="childShp" presStyleLbl="bg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D54B6234-8D4C-41AA-A3C2-54C4A1A5FD56}" srcId="{5230519B-6D0D-4F41-847F-D1AD5AF754DE}" destId="{21EBAAC4-117A-446C-A716-D901BDE0D547}" srcOrd="1" destOrd="0" parTransId="{05C229BF-C16B-4381-A8E4-3EC90E2BC8E2}" sibTransId="{501E81CB-AB44-4310-9C08-6B5E9AFA5C1A}"/>
    <dgm:cxn modelId="{3E5271BD-EFAF-4820-ACDA-1CC200A4EE51}" srcId="{A9F90BEF-96A7-4986-A8C3-46753D051DC4}" destId="{2F8B8C41-A702-4F5D-A882-4F2BF6F97B02}" srcOrd="1" destOrd="0" parTransId="{4A572C93-470D-4B82-8857-9CABF55D1FE5}" sibTransId="{E38B85D0-3361-437A-92C2-C6B3821E9B22}"/>
    <dgm:cxn modelId="{D177BCFA-DD09-4FB4-B236-56377344FA23}" srcId="{A9F90BEF-96A7-4986-A8C3-46753D051DC4}" destId="{5230519B-6D0D-4F41-847F-D1AD5AF754DE}" srcOrd="0" destOrd="0" parTransId="{332E0C84-4EBE-47AA-BAF5-932E634E1194}" sibTransId="{7F5CCE31-660D-4BF7-958C-31776F4F8780}"/>
    <dgm:cxn modelId="{3E706B10-D3CB-48F6-84F2-B4E657D7D411}" type="presOf" srcId="{61C936C4-76E7-41B5-9416-C66DD76C50C0}" destId="{2FAC9081-1C98-4DCD-A8C3-033794838594}" srcOrd="0" destOrd="0" presId="urn:microsoft.com/office/officeart/2005/8/layout/vList6"/>
    <dgm:cxn modelId="{B6750415-D947-4FFB-AC20-FA1B2F7A0CF2}" type="presOf" srcId="{8C85FD78-1282-401E-ADA2-DEF43A0692F4}" destId="{2FAC9081-1C98-4DCD-A8C3-033794838594}" srcOrd="0" destOrd="1" presId="urn:microsoft.com/office/officeart/2005/8/layout/vList6"/>
    <dgm:cxn modelId="{F4374CB2-2055-4639-88B7-30C39C383463}" srcId="{2F8B8C41-A702-4F5D-A882-4F2BF6F97B02}" destId="{61C936C4-76E7-41B5-9416-C66DD76C50C0}" srcOrd="0" destOrd="0" parTransId="{7F918051-2959-44A8-86A5-6B0C098DC9C8}" sibTransId="{A4153DB7-E5EA-448F-9E15-317D598C0E15}"/>
    <dgm:cxn modelId="{813FDC77-1E6E-4FEA-BF4F-F15D769677CF}" type="presOf" srcId="{21EBAAC4-117A-446C-A716-D901BDE0D547}" destId="{9BDC31ED-68CF-44E9-865D-C2BA3D111251}" srcOrd="0" destOrd="1" presId="urn:microsoft.com/office/officeart/2005/8/layout/vList6"/>
    <dgm:cxn modelId="{6D104677-A021-45DF-9BE4-F9B688252183}" type="presOf" srcId="{2F8B8C41-A702-4F5D-A882-4F2BF6F97B02}" destId="{49331927-F208-4ED1-BE62-E9423E6FDA7A}" srcOrd="0" destOrd="0" presId="urn:microsoft.com/office/officeart/2005/8/layout/vList6"/>
    <dgm:cxn modelId="{0D1BAA98-EC59-4486-A38F-064A92B0A323}" srcId="{5230519B-6D0D-4F41-847F-D1AD5AF754DE}" destId="{8AB13D79-40F2-4069-BED6-2409B63754CC}" srcOrd="0" destOrd="0" parTransId="{ED3B5F77-FBDA-4537-8687-B081E604EC93}" sibTransId="{8BC492C4-7056-4620-859C-485EFAEC902E}"/>
    <dgm:cxn modelId="{7359FAC2-DB93-408C-A8B2-32D5C678F30C}" srcId="{2F8B8C41-A702-4F5D-A882-4F2BF6F97B02}" destId="{8C85FD78-1282-401E-ADA2-DEF43A0692F4}" srcOrd="1" destOrd="0" parTransId="{E61DB69A-88CB-49F9-9BE7-1DDF523E1634}" sibTransId="{057EC3E9-7C22-4B40-8717-57BEA5AB99C8}"/>
    <dgm:cxn modelId="{E892754E-2E51-4865-83BA-F7CD267B74EE}" type="presOf" srcId="{8AB13D79-40F2-4069-BED6-2409B63754CC}" destId="{9BDC31ED-68CF-44E9-865D-C2BA3D111251}" srcOrd="0" destOrd="0" presId="urn:microsoft.com/office/officeart/2005/8/layout/vList6"/>
    <dgm:cxn modelId="{3B39ABEA-0048-47DA-9FE6-726B24B9FEDE}" type="presOf" srcId="{5230519B-6D0D-4F41-847F-D1AD5AF754DE}" destId="{25260071-58C6-48CD-8AF9-165325DBEFA1}" srcOrd="0" destOrd="0" presId="urn:microsoft.com/office/officeart/2005/8/layout/vList6"/>
    <dgm:cxn modelId="{0AAC7E98-64BC-4610-BFD9-BB9572C928DC}" type="presOf" srcId="{A9F90BEF-96A7-4986-A8C3-46753D051DC4}" destId="{0414DFD7-6F94-4B4A-93E6-00026A64EFC6}" srcOrd="0" destOrd="0" presId="urn:microsoft.com/office/officeart/2005/8/layout/vList6"/>
    <dgm:cxn modelId="{B10495A8-9E34-46C4-8EAE-169699742C0B}" type="presParOf" srcId="{0414DFD7-6F94-4B4A-93E6-00026A64EFC6}" destId="{51BDC72C-1E2B-4A8B-9628-19B9BE1EAFA2}" srcOrd="0" destOrd="0" presId="urn:microsoft.com/office/officeart/2005/8/layout/vList6"/>
    <dgm:cxn modelId="{92BE2D7A-F3B1-45C3-A4B0-7193B5374F42}" type="presParOf" srcId="{51BDC72C-1E2B-4A8B-9628-19B9BE1EAFA2}" destId="{25260071-58C6-48CD-8AF9-165325DBEFA1}" srcOrd="0" destOrd="0" presId="urn:microsoft.com/office/officeart/2005/8/layout/vList6"/>
    <dgm:cxn modelId="{C4A048A5-E83F-429E-B60D-B0EF3379667F}" type="presParOf" srcId="{51BDC72C-1E2B-4A8B-9628-19B9BE1EAFA2}" destId="{9BDC31ED-68CF-44E9-865D-C2BA3D111251}" srcOrd="1" destOrd="0" presId="urn:microsoft.com/office/officeart/2005/8/layout/vList6"/>
    <dgm:cxn modelId="{FA6787D7-2CE3-4CD4-98FA-3E84CB4BF569}" type="presParOf" srcId="{0414DFD7-6F94-4B4A-93E6-00026A64EFC6}" destId="{D01CDFF6-EBC3-4634-A59E-E82C97531689}" srcOrd="1" destOrd="0" presId="urn:microsoft.com/office/officeart/2005/8/layout/vList6"/>
    <dgm:cxn modelId="{F64617AE-92BE-4EEE-A397-78E89922EAAA}" type="presParOf" srcId="{0414DFD7-6F94-4B4A-93E6-00026A64EFC6}" destId="{3D07D701-B69D-42B7-8F40-AA72054A6085}" srcOrd="2" destOrd="0" presId="urn:microsoft.com/office/officeart/2005/8/layout/vList6"/>
    <dgm:cxn modelId="{8BE4A157-9F8D-42CC-ADB6-9255783EA4B8}" type="presParOf" srcId="{3D07D701-B69D-42B7-8F40-AA72054A6085}" destId="{49331927-F208-4ED1-BE62-E9423E6FDA7A}" srcOrd="0" destOrd="0" presId="urn:microsoft.com/office/officeart/2005/8/layout/vList6"/>
    <dgm:cxn modelId="{CF526201-C152-486E-9C3C-CCC379881C2F}" type="presParOf" srcId="{3D07D701-B69D-42B7-8F40-AA72054A6085}" destId="{2FAC9081-1C98-4DCD-A8C3-033794838594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1F4CCD2-3788-40C6-95B0-DBF4E9FB6DA2}" type="datetimeFigureOut">
              <a:rPr lang="tr-TR" smtClean="0"/>
              <a:pPr/>
              <a:t>27.01.2017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FD26871-B531-4E5F-8BF7-3FF78D1DAD3A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3048865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BE18097-6C00-4AA6-91E4-202ABAD6A4F9}" type="datetimeFigureOut">
              <a:rPr lang="tr-TR" smtClean="0"/>
              <a:t>27.01.2017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4DB7BD6-4BB8-403E-8CF7-36D810CE52A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156257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5867400" cy="6858000"/>
            <a:chOff x="0" y="0"/>
            <a:chExt cx="3696" cy="4320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auto">
            <a:xfrm>
              <a:off x="0" y="0"/>
              <a:ext cx="2880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kumimoji="1" lang="tr-TR" sz="2400">
                <a:latin typeface="Times New Roman" pitchFamily="18" charset="0"/>
              </a:endParaRPr>
            </a:p>
          </p:txBody>
        </p:sp>
        <p:sp>
          <p:nvSpPr>
            <p:cNvPr id="6" name="AutoShape 4"/>
            <p:cNvSpPr>
              <a:spLocks noChangeArrowheads="1"/>
            </p:cNvSpPr>
            <p:nvPr/>
          </p:nvSpPr>
          <p:spPr bwMode="white">
            <a:xfrm>
              <a:off x="432" y="624"/>
              <a:ext cx="3264" cy="1200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kumimoji="1" lang="tr-TR" sz="2400">
                <a:latin typeface="Times New Roman" pitchFamily="18" charset="0"/>
              </a:endParaRPr>
            </a:p>
          </p:txBody>
        </p:sp>
      </p:grpSp>
      <p:grpSp>
        <p:nvGrpSpPr>
          <p:cNvPr id="7" name="Group 5"/>
          <p:cNvGrpSpPr>
            <a:grpSpLocks/>
          </p:cNvGrpSpPr>
          <p:nvPr/>
        </p:nvGrpSpPr>
        <p:grpSpPr bwMode="auto">
          <a:xfrm>
            <a:off x="3632200" y="4889500"/>
            <a:ext cx="4876800" cy="319088"/>
            <a:chOff x="2288" y="3080"/>
            <a:chExt cx="3072" cy="201"/>
          </a:xfrm>
        </p:grpSpPr>
        <p:sp>
          <p:nvSpPr>
            <p:cNvPr id="8" name="AutoShape 6"/>
            <p:cNvSpPr>
              <a:spLocks noChangeArrowheads="1"/>
            </p:cNvSpPr>
            <p:nvPr/>
          </p:nvSpPr>
          <p:spPr bwMode="auto">
            <a:xfrm flipH="1">
              <a:off x="2288" y="3080"/>
              <a:ext cx="2914" cy="200"/>
            </a:xfrm>
            <a:prstGeom prst="roundRect">
              <a:avLst>
                <a:gd name="adj" fmla="val 0"/>
              </a:avLst>
            </a:prstGeom>
            <a:solidFill>
              <a:schemeClr val="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tr-TR"/>
            </a:p>
          </p:txBody>
        </p:sp>
        <p:sp>
          <p:nvSpPr>
            <p:cNvPr id="9" name="AutoShape 7"/>
            <p:cNvSpPr>
              <a:spLocks noChangeArrowheads="1"/>
            </p:cNvSpPr>
            <p:nvPr/>
          </p:nvSpPr>
          <p:spPr bwMode="auto">
            <a:xfrm>
              <a:off x="5196" y="3080"/>
              <a:ext cx="164" cy="201"/>
            </a:xfrm>
            <a:prstGeom prst="flowChartDelay">
              <a:avLst/>
            </a:prstGeom>
            <a:solidFill>
              <a:schemeClr val="hlink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tr-TR"/>
            </a:p>
          </p:txBody>
        </p:sp>
      </p:grpSp>
      <p:sp>
        <p:nvSpPr>
          <p:cNvPr id="124936" name="Rectangle 8"/>
          <p:cNvSpPr>
            <a:spLocks noGrp="1" noChangeArrowheads="1"/>
          </p:cNvSpPr>
          <p:nvPr>
            <p:ph type="subTitle" idx="1"/>
          </p:nvPr>
        </p:nvSpPr>
        <p:spPr>
          <a:xfrm>
            <a:off x="4673600" y="2927350"/>
            <a:ext cx="4013200" cy="1822450"/>
          </a:xfrm>
        </p:spPr>
        <p:txBody>
          <a:bodyPr anchor="b"/>
          <a:lstStyle>
            <a:lvl1pPr marL="0" indent="0">
              <a:buFont typeface="Wingdings" pitchFamily="2" charset="2"/>
              <a:buNone/>
              <a:defRPr>
                <a:solidFill>
                  <a:schemeClr val="tx2"/>
                </a:solidFill>
              </a:defRPr>
            </a:lvl1pPr>
          </a:lstStyle>
          <a:p>
            <a:r>
              <a:rPr lang="tr-TR"/>
              <a:t>Asıl alt başlık stilini düzenlemek için tıklatın</a:t>
            </a:r>
          </a:p>
        </p:txBody>
      </p:sp>
      <p:sp>
        <p:nvSpPr>
          <p:cNvPr id="124940" name="AutoShape 1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990600"/>
            <a:ext cx="8229600" cy="1905000"/>
          </a:xfrm>
          <a:prstGeom prst="roundRect">
            <a:avLst>
              <a:gd name="adj" fmla="val 50000"/>
            </a:avLst>
          </a:prstGeom>
        </p:spPr>
        <p:txBody>
          <a:bodyPr anchor="ctr"/>
          <a:lstStyle>
            <a:lvl1pPr algn="ctr">
              <a:defRPr>
                <a:solidFill>
                  <a:schemeClr val="tx1"/>
                </a:solidFill>
              </a:defRPr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10" name="Rectangle 9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 smtClean="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11" name="Rectangle 10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 smtClean="0"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12" name="Rectangle 11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6200" y="6248400"/>
            <a:ext cx="587375" cy="488950"/>
          </a:xfrm>
        </p:spPr>
        <p:txBody>
          <a:bodyPr anchorCtr="0"/>
          <a:lstStyle>
            <a:lvl1pPr>
              <a:defRPr smtClean="0"/>
            </a:lvl1pPr>
          </a:lstStyle>
          <a:p>
            <a:pPr>
              <a:defRPr/>
            </a:pPr>
            <a:fld id="{96F897F4-48D5-4955-AA5C-7F1E8F441660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5FE9590-291A-46CD-91C9-589E0F7B7437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705600" y="762000"/>
            <a:ext cx="1981200" cy="532447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762000" y="762000"/>
            <a:ext cx="5791200" cy="532447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8B5707-1F37-4CFF-B8B1-262025CEA43D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E75799-4F1B-4E52-B24E-741CF6CA2D2A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820F93-0F58-413D-83A9-641E2E8483A1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838200" y="2362200"/>
            <a:ext cx="3770313" cy="37242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760913" y="2362200"/>
            <a:ext cx="3770312" cy="37242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237838-FD43-48E0-A6E4-13C4022CC6F9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C3C3C9-AA06-43B2-AE42-810853589E01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721E95-984F-4EC4-942B-60B6F06BCF17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715775-DFC9-4711-BFAC-ABB5D5657ADB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B7594A-D0A7-443B-9865-F325BBB47F38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tr-TR" noProof="0" smtClean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235C42-D3DC-46B7-BB65-AF2B562A67CD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0"/>
            <a:ext cx="7620000" cy="6858000"/>
            <a:chOff x="0" y="0"/>
            <a:chExt cx="4800" cy="4320"/>
          </a:xfrm>
        </p:grpSpPr>
        <p:grpSp>
          <p:nvGrpSpPr>
            <p:cNvPr id="1032" name="Group 3"/>
            <p:cNvGrpSpPr>
              <a:grpSpLocks/>
            </p:cNvGrpSpPr>
            <p:nvPr userDrawn="1"/>
          </p:nvGrpSpPr>
          <p:grpSpPr bwMode="auto">
            <a:xfrm>
              <a:off x="0" y="0"/>
              <a:ext cx="2016" cy="4320"/>
              <a:chOff x="0" y="0"/>
              <a:chExt cx="2016" cy="4320"/>
            </a:xfrm>
          </p:grpSpPr>
          <p:sp>
            <p:nvSpPr>
              <p:cNvPr id="123908" name="Rectangle 4"/>
              <p:cNvSpPr>
                <a:spLocks noChangeArrowheads="1"/>
              </p:cNvSpPr>
              <p:nvPr userDrawn="1"/>
            </p:nvSpPr>
            <p:spPr bwMode="auto">
              <a:xfrm>
                <a:off x="0" y="0"/>
                <a:ext cx="480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23909" name="Freeform 5"/>
              <p:cNvSpPr>
                <a:spLocks/>
              </p:cNvSpPr>
              <p:nvPr userDrawn="1"/>
            </p:nvSpPr>
            <p:spPr bwMode="auto">
              <a:xfrm>
                <a:off x="288" y="0"/>
                <a:ext cx="1728" cy="735"/>
              </a:xfrm>
              <a:custGeom>
                <a:avLst/>
                <a:gdLst/>
                <a:ahLst/>
                <a:cxnLst>
                  <a:cxn ang="0">
                    <a:pos x="1728" y="0"/>
                  </a:cxn>
                  <a:cxn ang="0">
                    <a:pos x="1728" y="480"/>
                  </a:cxn>
                  <a:cxn ang="0">
                    <a:pos x="380" y="482"/>
                  </a:cxn>
                  <a:cxn ang="0">
                    <a:pos x="354" y="480"/>
                  </a:cxn>
                  <a:cxn ang="0">
                    <a:pos x="308" y="489"/>
                  </a:cxn>
                  <a:cxn ang="0">
                    <a:pos x="246" y="531"/>
                  </a:cxn>
                  <a:cxn ang="0">
                    <a:pos x="206" y="597"/>
                  </a:cxn>
                  <a:cxn ang="0">
                    <a:pos x="192" y="666"/>
                  </a:cxn>
                  <a:cxn ang="0">
                    <a:pos x="192" y="735"/>
                  </a:cxn>
                  <a:cxn ang="0">
                    <a:pos x="0" y="735"/>
                  </a:cxn>
                  <a:cxn ang="0">
                    <a:pos x="0" y="480"/>
                  </a:cxn>
                  <a:cxn ang="0">
                    <a:pos x="0" y="0"/>
                  </a:cxn>
                  <a:cxn ang="0">
                    <a:pos x="1728" y="0"/>
                  </a:cxn>
                </a:cxnLst>
                <a:rect l="0" t="0" r="r" b="b"/>
                <a:pathLst>
                  <a:path w="1728" h="735">
                    <a:moveTo>
                      <a:pt x="1728" y="0"/>
                    </a:moveTo>
                    <a:lnTo>
                      <a:pt x="1728" y="480"/>
                    </a:lnTo>
                    <a:lnTo>
                      <a:pt x="380" y="482"/>
                    </a:lnTo>
                    <a:lnTo>
                      <a:pt x="354" y="480"/>
                    </a:lnTo>
                    <a:lnTo>
                      <a:pt x="308" y="489"/>
                    </a:lnTo>
                    <a:cubicBezTo>
                      <a:pt x="290" y="498"/>
                      <a:pt x="263" y="513"/>
                      <a:pt x="246" y="531"/>
                    </a:cubicBezTo>
                    <a:cubicBezTo>
                      <a:pt x="229" y="549"/>
                      <a:pt x="215" y="574"/>
                      <a:pt x="206" y="597"/>
                    </a:cubicBezTo>
                    <a:cubicBezTo>
                      <a:pt x="197" y="620"/>
                      <a:pt x="194" y="643"/>
                      <a:pt x="192" y="666"/>
                    </a:cubicBezTo>
                    <a:lnTo>
                      <a:pt x="192" y="735"/>
                    </a:lnTo>
                    <a:lnTo>
                      <a:pt x="0" y="735"/>
                    </a:lnTo>
                    <a:lnTo>
                      <a:pt x="0" y="480"/>
                    </a:lnTo>
                    <a:lnTo>
                      <a:pt x="0" y="0"/>
                    </a:lnTo>
                    <a:lnTo>
                      <a:pt x="1728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 cap="flat" cmpd="sng">
                <a:noFill/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txBody>
              <a:bodyPr wrap="none"/>
              <a:lstStyle/>
              <a:p>
                <a:pPr>
                  <a:defRPr/>
                </a:pPr>
                <a:endParaRPr lang="tr-TR"/>
              </a:p>
            </p:txBody>
          </p:sp>
        </p:grpSp>
        <p:grpSp>
          <p:nvGrpSpPr>
            <p:cNvPr id="1033" name="Group 6"/>
            <p:cNvGrpSpPr>
              <a:grpSpLocks/>
            </p:cNvGrpSpPr>
            <p:nvPr/>
          </p:nvGrpSpPr>
          <p:grpSpPr bwMode="auto">
            <a:xfrm>
              <a:off x="144" y="1248"/>
              <a:ext cx="4656" cy="201"/>
              <a:chOff x="144" y="1248"/>
              <a:chExt cx="4656" cy="201"/>
            </a:xfrm>
          </p:grpSpPr>
          <p:sp>
            <p:nvSpPr>
              <p:cNvPr id="123911" name="AutoShape 7"/>
              <p:cNvSpPr>
                <a:spLocks noChangeArrowheads="1"/>
              </p:cNvSpPr>
              <p:nvPr/>
            </p:nvSpPr>
            <p:spPr bwMode="auto">
              <a:xfrm>
                <a:off x="384" y="1248"/>
                <a:ext cx="4416" cy="200"/>
              </a:xfrm>
              <a:prstGeom prst="roundRect">
                <a:avLst>
                  <a:gd name="adj" fmla="val 0"/>
                </a:avLst>
              </a:prstGeom>
              <a:solidFill>
                <a:schemeClr val="hlink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  <p:sp>
            <p:nvSpPr>
              <p:cNvPr id="123912" name="AutoShape 8"/>
              <p:cNvSpPr>
                <a:spLocks noChangeArrowheads="1"/>
              </p:cNvSpPr>
              <p:nvPr/>
            </p:nvSpPr>
            <p:spPr bwMode="auto">
              <a:xfrm flipH="1">
                <a:off x="144" y="1248"/>
                <a:ext cx="248" cy="201"/>
              </a:xfrm>
              <a:prstGeom prst="flowChartDelay">
                <a:avLst/>
              </a:prstGeom>
              <a:solidFill>
                <a:schemeClr val="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/>
              </a:p>
            </p:txBody>
          </p:sp>
        </p:grpSp>
      </p:grpSp>
      <p:sp>
        <p:nvSpPr>
          <p:cNvPr id="1027" name="AutoShape 9"/>
          <p:cNvSpPr>
            <a:spLocks noGrp="1" noChangeArrowheads="1"/>
          </p:cNvSpPr>
          <p:nvPr>
            <p:ph type="title"/>
          </p:nvPr>
        </p:nvSpPr>
        <p:spPr bwMode="auto">
          <a:xfrm>
            <a:off x="762000" y="762000"/>
            <a:ext cx="7924800" cy="1143000"/>
          </a:xfrm>
          <a:prstGeom prst="roundRect">
            <a:avLst>
              <a:gd name="adj" fmla="val 21667"/>
            </a:avLst>
          </a:prstGeom>
          <a:noFill/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tr-TR" smtClean="0"/>
              <a:t>Asıl başlık stili için tıklatın</a:t>
            </a:r>
          </a:p>
        </p:txBody>
      </p:sp>
      <p:sp>
        <p:nvSpPr>
          <p:cNvPr id="1028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2362200"/>
            <a:ext cx="7693025" cy="3724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</a:p>
        </p:txBody>
      </p:sp>
      <p:sp>
        <p:nvSpPr>
          <p:cNvPr id="123915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2438400" y="6248400"/>
            <a:ext cx="2130425" cy="474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123916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791200" y="6248400"/>
            <a:ext cx="2897188" cy="474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 smtClean="0"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123917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4138" y="6242050"/>
            <a:ext cx="587375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1" compatLnSpc="1">
            <a:prstTxWarp prst="textNoShape">
              <a:avLst/>
            </a:prstTxWarp>
          </a:bodyPr>
          <a:lstStyle>
            <a:lvl1pPr>
              <a:defRPr sz="2600" b="1" smtClean="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73DDCE20-C847-4609-A535-39800A1000CE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0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Char char="–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80000"/>
        <a:buChar char="–"/>
        <a:defRPr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tr-TR" sz="4400" dirty="0" smtClean="0"/>
              <a:t>MENÜ PLANLAMA</a:t>
            </a:r>
          </a:p>
          <a:p>
            <a:pPr algn="ctr">
              <a:buNone/>
            </a:pPr>
            <a:r>
              <a:rPr lang="tr-TR" sz="3600" dirty="0" smtClean="0"/>
              <a:t>(YEMEK LİSTELERİ OLUŞTURMA)</a:t>
            </a:r>
            <a:endParaRPr lang="tr-TR" sz="3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smtClean="0"/>
              <a:t>MENÜ DENETİMİ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endParaRPr lang="tr-TR" sz="4000" dirty="0" smtClean="0"/>
          </a:p>
          <a:p>
            <a:pPr algn="just"/>
            <a:r>
              <a:rPr lang="tr-TR" sz="4000" dirty="0" smtClean="0"/>
              <a:t> Menü denetim Listeleri </a:t>
            </a:r>
          </a:p>
          <a:p>
            <a:pPr algn="just">
              <a:buNone/>
            </a:pPr>
            <a:r>
              <a:rPr lang="tr-TR" sz="4000" dirty="0" smtClean="0"/>
              <a:t>   (</a:t>
            </a:r>
            <a:r>
              <a:rPr lang="tr-TR" sz="4000" dirty="0" err="1" smtClean="0"/>
              <a:t>Check</a:t>
            </a:r>
            <a:r>
              <a:rPr lang="tr-TR" sz="4000" dirty="0" smtClean="0"/>
              <a:t>-</a:t>
            </a:r>
            <a:r>
              <a:rPr lang="tr-TR" sz="4000" dirty="0" err="1" smtClean="0"/>
              <a:t>List</a:t>
            </a:r>
            <a:r>
              <a:rPr lang="tr-TR" sz="4000" dirty="0" smtClean="0"/>
              <a:t>) kullanılabilir.</a:t>
            </a:r>
          </a:p>
          <a:p>
            <a:pPr algn="just"/>
            <a:endParaRPr lang="tr-TR" sz="4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827584" y="2276872"/>
            <a:ext cx="7693025" cy="3816424"/>
          </a:xfrm>
        </p:spPr>
        <p:txBody>
          <a:bodyPr/>
          <a:lstStyle/>
          <a:p>
            <a:pPr>
              <a:buNone/>
            </a:pPr>
            <a:endParaRPr lang="tr-TR" sz="1800" dirty="0" smtClean="0"/>
          </a:p>
          <a:p>
            <a:pPr algn="just"/>
            <a:r>
              <a:rPr lang="tr-TR" sz="2200" dirty="0" smtClean="0"/>
              <a:t>Menü kuruluşun amaç ve ilkelerine uygun mu? </a:t>
            </a:r>
          </a:p>
          <a:p>
            <a:pPr algn="just"/>
            <a:r>
              <a:rPr lang="tr-TR" sz="2200" dirty="0" smtClean="0"/>
              <a:t>Araç-gereç yönünden </a:t>
            </a:r>
            <a:r>
              <a:rPr lang="it-IT" sz="2200" dirty="0" smtClean="0"/>
              <a:t>i</a:t>
            </a:r>
            <a:r>
              <a:rPr lang="tr-TR" sz="2200" dirty="0" smtClean="0"/>
              <a:t>ş</a:t>
            </a:r>
            <a:r>
              <a:rPr lang="it-IT" sz="2200" dirty="0" smtClean="0"/>
              <a:t> y</a:t>
            </a:r>
            <a:r>
              <a:rPr lang="tr-TR" sz="2200" dirty="0" smtClean="0"/>
              <a:t>ü</a:t>
            </a:r>
            <a:r>
              <a:rPr lang="it-IT" sz="2200" dirty="0" smtClean="0"/>
              <a:t>k</a:t>
            </a:r>
            <a:r>
              <a:rPr lang="tr-TR" sz="2200" dirty="0" smtClean="0"/>
              <a:t>ü dağılımı</a:t>
            </a:r>
            <a:r>
              <a:rPr lang="it-IT" sz="2200" dirty="0" smtClean="0"/>
              <a:t> </a:t>
            </a:r>
            <a:r>
              <a:rPr lang="tr-TR" sz="2200" dirty="0" smtClean="0"/>
              <a:t>dengelendi mi?</a:t>
            </a:r>
            <a:endParaRPr lang="it-IT" sz="2200" dirty="0" smtClean="0"/>
          </a:p>
          <a:p>
            <a:pPr algn="just"/>
            <a:r>
              <a:rPr lang="tr-TR" sz="2200" dirty="0" smtClean="0"/>
              <a:t> Menüde sık tekrarlardan kaçınılmış mı?</a:t>
            </a:r>
          </a:p>
          <a:p>
            <a:pPr algn="just"/>
            <a:r>
              <a:rPr lang="tr-TR" sz="2200" dirty="0" smtClean="0"/>
              <a:t> Personel yönünden iş yükü dağılımı dengeli mi?</a:t>
            </a:r>
          </a:p>
          <a:p>
            <a:pPr algn="just"/>
            <a:r>
              <a:rPr lang="tr-TR" sz="2200" dirty="0" smtClean="0"/>
              <a:t> Düşük ve yüksek maliyetli yemeklerin dağılımı </a:t>
            </a:r>
            <a:r>
              <a:rPr lang="it-IT" sz="2200" dirty="0" smtClean="0"/>
              <a:t>dengeli mi?</a:t>
            </a:r>
            <a:endParaRPr lang="tr-TR" sz="2200" dirty="0" smtClean="0"/>
          </a:p>
          <a:p>
            <a:pPr algn="just"/>
            <a:r>
              <a:rPr lang="it-IT" sz="2200" dirty="0" smtClean="0"/>
              <a:t> </a:t>
            </a:r>
            <a:r>
              <a:rPr lang="tr-TR" sz="2200" dirty="0" smtClean="0"/>
              <a:t>Yemeklerin hazırlanma ve pişirilme yöntemleri dikkate alındı mı?</a:t>
            </a:r>
          </a:p>
          <a:p>
            <a:pPr algn="just"/>
            <a:r>
              <a:rPr lang="tr-TR" sz="2200" dirty="0" smtClean="0"/>
              <a:t>Mevsimsel faktörler dikkate alındı mı?</a:t>
            </a:r>
          </a:p>
        </p:txBody>
      </p:sp>
      <p:sp>
        <p:nvSpPr>
          <p:cNvPr id="5" name="4 Başlık"/>
          <p:cNvSpPr>
            <a:spLocks noGrp="1"/>
          </p:cNvSpPr>
          <p:nvPr>
            <p:ph type="title"/>
          </p:nvPr>
        </p:nvSpPr>
        <p:spPr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buNone/>
            </a:pPr>
            <a:r>
              <a:rPr lang="tr-TR" dirty="0" smtClean="0"/>
              <a:t>Uygulama Öncesi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tr-TR" sz="2200" dirty="0" smtClean="0"/>
              <a:t>Yemek servis yöntemleri göz önünde bulunduruldu mu?</a:t>
            </a:r>
          </a:p>
          <a:p>
            <a:pPr algn="just"/>
            <a:r>
              <a:rPr lang="tr-TR" sz="2200" dirty="0" smtClean="0"/>
              <a:t>Grubun besin gereksinimlerini karşılıyor mu?</a:t>
            </a:r>
          </a:p>
          <a:p>
            <a:pPr algn="just"/>
            <a:r>
              <a:rPr lang="tr-TR" sz="2200" dirty="0" smtClean="0"/>
              <a:t>Grubun beslenme alışkanlıklarına uygun mu?</a:t>
            </a:r>
          </a:p>
          <a:p>
            <a:pPr algn="just"/>
            <a:r>
              <a:rPr lang="tr-TR" sz="2200" dirty="0" smtClean="0"/>
              <a:t>Yemeklerin renk kombinasyonları uygun mu?</a:t>
            </a:r>
          </a:p>
          <a:p>
            <a:pPr algn="just"/>
            <a:r>
              <a:rPr lang="tr-TR" sz="2200" dirty="0" smtClean="0"/>
              <a:t>Yemeklerde yapı ve kıvam yönünden çeşitlilik sağlandı mi?</a:t>
            </a:r>
          </a:p>
          <a:p>
            <a:pPr algn="just"/>
            <a:r>
              <a:rPr lang="tr-TR" sz="2200" dirty="0" smtClean="0"/>
              <a:t>Yemeklerde tat yönünden çeşitlilik sağlandı mi?</a:t>
            </a:r>
          </a:p>
          <a:p>
            <a:pPr algn="just"/>
            <a:r>
              <a:rPr lang="tr-TR" sz="2200" dirty="0" smtClean="0"/>
              <a:t>Menü her yönüyle kaliteli hoşa gider ve uygulanabilir mi?</a:t>
            </a:r>
          </a:p>
          <a:p>
            <a:pPr algn="just"/>
            <a:r>
              <a:rPr lang="tr-TR" sz="2200" dirty="0" smtClean="0"/>
              <a:t>Diğer……..</a:t>
            </a:r>
            <a:endParaRPr lang="tr-TR" sz="2200" dirty="0"/>
          </a:p>
        </p:txBody>
      </p:sp>
      <p:sp>
        <p:nvSpPr>
          <p:cNvPr id="4" name="3 Başlık"/>
          <p:cNvSpPr>
            <a:spLocks noGrp="1"/>
          </p:cNvSpPr>
          <p:nvPr>
            <p:ph type="title"/>
          </p:nvPr>
        </p:nvSpPr>
        <p:spPr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buNone/>
            </a:pPr>
            <a:r>
              <a:rPr lang="tr-TR" dirty="0" smtClean="0"/>
              <a:t>Uygulama Öncesi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4 İçerik Yer Tutucusu"/>
          <p:cNvGraphicFramePr>
            <a:graphicFrameLocks noGrp="1"/>
          </p:cNvGraphicFramePr>
          <p:nvPr>
            <p:ph idx="1"/>
          </p:nvPr>
        </p:nvGraphicFramePr>
        <p:xfrm>
          <a:off x="838200" y="2362200"/>
          <a:ext cx="7693025" cy="37242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3 Başlık"/>
          <p:cNvSpPr>
            <a:spLocks noGrp="1"/>
          </p:cNvSpPr>
          <p:nvPr>
            <p:ph type="title"/>
          </p:nvPr>
        </p:nvSpPr>
        <p:spPr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tr-TR" sz="3000" dirty="0" smtClean="0"/>
              <a:t>Uygulama Sonrası / Tüketici memnuniyeti / Menü Performans Ölçümü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85720" y="142852"/>
            <a:ext cx="8686800" cy="1439862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tr-TR" sz="3600" b="1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MENÜ PLANLAYICININ YARARLANMASI GEREKEN KAYNAKLAR</a:t>
            </a:r>
            <a:endParaRPr lang="tr-TR" sz="3600" b="1" dirty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483" name="2 İçerik Yer Tutucusu"/>
          <p:cNvSpPr>
            <a:spLocks noGrp="1"/>
          </p:cNvSpPr>
          <p:nvPr>
            <p:ph sz="quarter" idx="1"/>
          </p:nvPr>
        </p:nvSpPr>
        <p:spPr>
          <a:xfrm>
            <a:off x="714375" y="1714500"/>
            <a:ext cx="8215313" cy="4514850"/>
          </a:xfrm>
        </p:spPr>
        <p:txBody>
          <a:bodyPr/>
          <a:lstStyle/>
          <a:p>
            <a:pPr marL="514350" indent="-514350" eaLnBrk="1" hangingPunct="1">
              <a:buFont typeface="Courier New" pitchFamily="49" charset="0"/>
              <a:buChar char="o"/>
            </a:pPr>
            <a:endParaRPr lang="tr-TR" dirty="0" smtClean="0">
              <a:latin typeface="Times New Roman" pitchFamily="18" charset="0"/>
              <a:cs typeface="Times New Roman" pitchFamily="18" charset="0"/>
            </a:endParaRPr>
          </a:p>
          <a:p>
            <a:pPr marL="514350" indent="-514350" eaLnBrk="1" hangingPunct="1">
              <a:buFont typeface="Courier New" pitchFamily="49" charset="0"/>
              <a:buChar char="o"/>
            </a:pPr>
            <a:endParaRPr lang="tr-TR" dirty="0" smtClean="0">
              <a:latin typeface="Times New Roman" pitchFamily="18" charset="0"/>
              <a:cs typeface="Times New Roman" pitchFamily="18" charset="0"/>
            </a:endParaRPr>
          </a:p>
          <a:p>
            <a:pPr marL="514350" indent="-514350" eaLnBrk="1" hangingPunct="1">
              <a:buFont typeface="Courier New" pitchFamily="49" charset="0"/>
              <a:buChar char="o"/>
            </a:pPr>
            <a:r>
              <a:rPr lang="tr-TR" dirty="0" smtClean="0">
                <a:cs typeface="Times New Roman" pitchFamily="18" charset="0"/>
              </a:rPr>
              <a:t>Boş menü formu</a:t>
            </a:r>
          </a:p>
          <a:p>
            <a:pPr marL="514350" indent="-514350" eaLnBrk="1" hangingPunct="1">
              <a:buFont typeface="Courier New" pitchFamily="49" charset="0"/>
              <a:buChar char="o"/>
            </a:pPr>
            <a:r>
              <a:rPr lang="tr-TR" dirty="0" smtClean="0">
                <a:cs typeface="Times New Roman" pitchFamily="18" charset="0"/>
              </a:rPr>
              <a:t>Mevsim ve aylara göre yiyeceklerin bol ve ucuz olduğu ayları gösteren liste</a:t>
            </a:r>
          </a:p>
          <a:p>
            <a:pPr marL="514350" indent="-514350" eaLnBrk="1" hangingPunct="1">
              <a:buFont typeface="Courier New" pitchFamily="49" charset="0"/>
              <a:buChar char="o"/>
            </a:pPr>
            <a:r>
              <a:rPr lang="tr-TR" dirty="0" smtClean="0">
                <a:cs typeface="Times New Roman" pitchFamily="18" charset="0"/>
              </a:rPr>
              <a:t>Her yemek grubuna ait yemek isimlerinin listesi</a:t>
            </a:r>
          </a:p>
          <a:p>
            <a:pPr marL="514350" indent="-514350" eaLnBrk="1" hangingPunct="1">
              <a:buFont typeface="Courier New" pitchFamily="49" charset="0"/>
              <a:buChar char="o"/>
            </a:pPr>
            <a:r>
              <a:rPr lang="tr-TR" dirty="0" smtClean="0">
                <a:cs typeface="Times New Roman" pitchFamily="18" charset="0"/>
              </a:rPr>
              <a:t>Standart yemek tarifeleri</a:t>
            </a:r>
          </a:p>
          <a:p>
            <a:pPr marL="514350" indent="-514350" eaLnBrk="1" hangingPunct="1">
              <a:buFont typeface="Courier New" pitchFamily="49" charset="0"/>
              <a:buChar char="o"/>
            </a:pPr>
            <a:r>
              <a:rPr lang="tr-TR" dirty="0" smtClean="0">
                <a:cs typeface="Times New Roman" pitchFamily="18" charset="0"/>
              </a:rPr>
              <a:t>Daha önce uygulanmış </a:t>
            </a:r>
            <a:r>
              <a:rPr lang="tr-TR" sz="2800" dirty="0" smtClean="0">
                <a:cs typeface="Times New Roman" pitchFamily="18" charset="0"/>
              </a:rPr>
              <a:t>menü formları</a:t>
            </a:r>
          </a:p>
        </p:txBody>
      </p:sp>
      <p:pic>
        <p:nvPicPr>
          <p:cNvPr id="20484" name="3 Resim" descr="1206566086625250088Anonymous_pen_pencil_3.svg.med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7740352" y="4725144"/>
            <a:ext cx="1154109" cy="18063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tr-TR" dirty="0" smtClean="0">
                <a:solidFill>
                  <a:schemeClr val="tx2">
                    <a:satMod val="200000"/>
                  </a:schemeClr>
                </a:solidFill>
              </a:rPr>
              <a:t>.</a:t>
            </a:r>
            <a:endParaRPr lang="tr-TR" dirty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21506" name="2 İçerik Yer Tutucusu"/>
          <p:cNvSpPr>
            <a:spLocks noGrp="1"/>
          </p:cNvSpPr>
          <p:nvPr>
            <p:ph sz="quarter" idx="1"/>
          </p:nvPr>
        </p:nvSpPr>
        <p:spPr>
          <a:xfrm>
            <a:off x="461963" y="1916832"/>
            <a:ext cx="7467600" cy="4608512"/>
          </a:xfrm>
        </p:spPr>
        <p:txBody>
          <a:bodyPr/>
          <a:lstStyle/>
          <a:p>
            <a:pPr marL="514350" indent="-514350" eaLnBrk="1" hangingPunct="1">
              <a:buNone/>
            </a:pPr>
            <a:endParaRPr lang="tr-TR" dirty="0" smtClean="0">
              <a:latin typeface="Times New Roman" pitchFamily="18" charset="0"/>
              <a:cs typeface="Times New Roman" pitchFamily="18" charset="0"/>
            </a:endParaRPr>
          </a:p>
          <a:p>
            <a:pPr marL="514350" indent="-514350" eaLnBrk="1" hangingPunct="1">
              <a:buFont typeface="Courier New" pitchFamily="49" charset="0"/>
              <a:buChar char="o"/>
            </a:pPr>
            <a:r>
              <a:rPr lang="tr-TR" dirty="0" smtClean="0">
                <a:cs typeface="Times New Roman" pitchFamily="18" charset="0"/>
              </a:rPr>
              <a:t>Çeşitli yemek kitapları</a:t>
            </a:r>
          </a:p>
          <a:p>
            <a:pPr marL="514350" indent="-514350" eaLnBrk="1" hangingPunct="1">
              <a:buFont typeface="Courier New" pitchFamily="49" charset="0"/>
              <a:buChar char="o"/>
            </a:pPr>
            <a:r>
              <a:rPr lang="tr-TR" dirty="0" smtClean="0">
                <a:cs typeface="Times New Roman" pitchFamily="18" charset="0"/>
              </a:rPr>
              <a:t>Tüketicilerin yemek tercihleri veya menülerle ilgili görüşleri</a:t>
            </a:r>
          </a:p>
          <a:p>
            <a:pPr marL="514350" indent="-514350" eaLnBrk="1" hangingPunct="1">
              <a:buFont typeface="Courier New" pitchFamily="49" charset="0"/>
              <a:buChar char="o"/>
            </a:pPr>
            <a:r>
              <a:rPr lang="tr-TR" dirty="0" smtClean="0">
                <a:cs typeface="Times New Roman" pitchFamily="18" charset="0"/>
              </a:rPr>
              <a:t>Daha önce pişmiş yemeklere ilişkin miktar ve kalite kayıtları</a:t>
            </a:r>
          </a:p>
          <a:p>
            <a:pPr marL="514350" indent="-514350" eaLnBrk="1" hangingPunct="1">
              <a:buFont typeface="Courier New" pitchFamily="49" charset="0"/>
              <a:buChar char="o"/>
            </a:pPr>
            <a:r>
              <a:rPr lang="tr-TR" dirty="0" smtClean="0">
                <a:cs typeface="Times New Roman" pitchFamily="18" charset="0"/>
              </a:rPr>
              <a:t>Yemek satış/tüketimine ilişkin veriler</a:t>
            </a:r>
          </a:p>
          <a:p>
            <a:pPr marL="514350" indent="-514350" eaLnBrk="1" hangingPunct="1">
              <a:buFont typeface="Courier New" pitchFamily="49" charset="0"/>
              <a:buChar char="o"/>
            </a:pPr>
            <a:r>
              <a:rPr lang="tr-TR" dirty="0" smtClean="0">
                <a:cs typeface="Times New Roman" pitchFamily="18" charset="0"/>
              </a:rPr>
              <a:t>Resmi belgeler(yasa,tüzük,yönetmelik)</a:t>
            </a:r>
          </a:p>
          <a:p>
            <a:pPr marL="514350" indent="-514350" eaLnBrk="1" hangingPunct="1">
              <a:buFont typeface="Courier New" pitchFamily="49" charset="0"/>
              <a:buChar char="o"/>
            </a:pPr>
            <a:endParaRPr lang="tr-TR" dirty="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1508" name="4 Resim" descr="Home_Photo_book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7668344" y="4797152"/>
            <a:ext cx="1214446" cy="17833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Menü; planlama süresi belirlenir.</a:t>
            </a:r>
          </a:p>
          <a:p>
            <a:r>
              <a:rPr lang="tr-TR" dirty="0"/>
              <a:t>Yemeklerin bir araya getirilmesinde uyulması </a:t>
            </a:r>
            <a:r>
              <a:rPr lang="tr-TR" dirty="0" smtClean="0"/>
              <a:t>gereken kurallara dikkat edilir.</a:t>
            </a:r>
          </a:p>
          <a:p>
            <a:r>
              <a:rPr lang="tr-TR" dirty="0" smtClean="0"/>
              <a:t>Yemeklerin </a:t>
            </a:r>
            <a:r>
              <a:rPr lang="tr-TR" dirty="0"/>
              <a:t>bir araya getirilişinde yemek</a:t>
            </a:r>
          </a:p>
          <a:p>
            <a:pPr marL="0" indent="0">
              <a:buNone/>
            </a:pPr>
            <a:r>
              <a:rPr lang="tr-TR" dirty="0" smtClean="0"/>
              <a:t>gruplarına </a:t>
            </a:r>
            <a:r>
              <a:rPr lang="tr-TR" dirty="0"/>
              <a:t>dikkat edilir</a:t>
            </a:r>
            <a:r>
              <a:rPr lang="tr-TR" dirty="0" smtClean="0"/>
              <a:t>.</a:t>
            </a:r>
            <a:endParaRPr lang="tr-T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İçerik Yer Tutucusu"/>
          <p:cNvGraphicFramePr>
            <a:graphicFrameLocks noGrp="1"/>
          </p:cNvGraphicFramePr>
          <p:nvPr>
            <p:ph idx="1"/>
          </p:nvPr>
        </p:nvGraphicFramePr>
        <p:xfrm>
          <a:off x="971600" y="1916832"/>
          <a:ext cx="7559625" cy="46085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4 Sol Ayraç"/>
          <p:cNvSpPr/>
          <p:nvPr/>
        </p:nvSpPr>
        <p:spPr>
          <a:xfrm>
            <a:off x="9396536" y="1484784"/>
            <a:ext cx="155448" cy="914400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İçerik Yer Tutucusu"/>
          <p:cNvGraphicFramePr>
            <a:graphicFrameLocks noGrp="1"/>
          </p:cNvGraphicFramePr>
          <p:nvPr>
            <p:ph idx="1"/>
          </p:nvPr>
        </p:nvGraphicFramePr>
        <p:xfrm>
          <a:off x="838200" y="2362200"/>
          <a:ext cx="7838256" cy="37242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İçerik Yer Tutucusu"/>
          <p:cNvGraphicFramePr>
            <a:graphicFrameLocks noGrp="1"/>
          </p:cNvGraphicFramePr>
          <p:nvPr>
            <p:ph idx="1"/>
          </p:nvPr>
        </p:nvGraphicFramePr>
        <p:xfrm>
          <a:off x="838200" y="2362200"/>
          <a:ext cx="7693025" cy="37242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3200" dirty="0" smtClean="0"/>
              <a:t>YEMEK LİSTELERİ OLUŞTURMA AŞAMALARI</a:t>
            </a:r>
            <a:endParaRPr lang="tr-TR" sz="3200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838200" y="2362200"/>
            <a:ext cx="7693025" cy="4307160"/>
          </a:xfrm>
        </p:spPr>
        <p:txBody>
          <a:bodyPr/>
          <a:lstStyle/>
          <a:p>
            <a:pPr algn="just">
              <a:buNone/>
            </a:pPr>
            <a:r>
              <a:rPr lang="tr-TR" sz="2400" dirty="0" smtClean="0">
                <a:solidFill>
                  <a:srgbClr val="00B050"/>
                </a:solidFill>
              </a:rPr>
              <a:t>1.ADIM(Menü İskeleti Oluşturma)</a:t>
            </a:r>
          </a:p>
          <a:p>
            <a:pPr algn="just">
              <a:buNone/>
            </a:pPr>
            <a:r>
              <a:rPr lang="tr-TR" sz="2400" dirty="0" smtClean="0"/>
              <a:t>“2.Grup yemeklerin sistemli yerleşimi”</a:t>
            </a:r>
          </a:p>
          <a:p>
            <a:pPr lvl="0" algn="just">
              <a:buClr>
                <a:srgbClr val="003366"/>
              </a:buClr>
              <a:buNone/>
            </a:pPr>
            <a:r>
              <a:rPr lang="tr-TR" sz="2400" dirty="0">
                <a:solidFill>
                  <a:srgbClr val="00B050"/>
                </a:solidFill>
              </a:rPr>
              <a:t>2.ADIM(Menü İskeleti Oluşturma)</a:t>
            </a:r>
          </a:p>
          <a:p>
            <a:pPr lvl="0" algn="just">
              <a:buClr>
                <a:srgbClr val="003366"/>
              </a:buClr>
              <a:buNone/>
            </a:pPr>
            <a:r>
              <a:rPr lang="tr-TR" sz="2400" dirty="0">
                <a:solidFill>
                  <a:srgbClr val="003366"/>
                </a:solidFill>
              </a:rPr>
              <a:t>“1.Grup yemeklerin sistemli yerleşimi</a:t>
            </a:r>
            <a:r>
              <a:rPr lang="tr-TR" sz="2400" dirty="0" smtClean="0">
                <a:solidFill>
                  <a:srgbClr val="003366"/>
                </a:solidFill>
              </a:rPr>
              <a:t>”</a:t>
            </a:r>
          </a:p>
          <a:p>
            <a:pPr lvl="0" algn="just">
              <a:buClr>
                <a:srgbClr val="003366"/>
              </a:buClr>
              <a:buNone/>
            </a:pPr>
            <a:r>
              <a:rPr lang="tr-TR" sz="2400" dirty="0">
                <a:solidFill>
                  <a:srgbClr val="00B050"/>
                </a:solidFill>
              </a:rPr>
              <a:t>3.ADIM(Menü İskeleti Oluşturma)</a:t>
            </a:r>
          </a:p>
          <a:p>
            <a:pPr lvl="0" algn="just">
              <a:buClr>
                <a:srgbClr val="003366"/>
              </a:buClr>
              <a:buNone/>
            </a:pPr>
            <a:r>
              <a:rPr lang="tr-TR" sz="2400" dirty="0">
                <a:solidFill>
                  <a:srgbClr val="003366"/>
                </a:solidFill>
              </a:rPr>
              <a:t>“3.Grup yemeklerin sistemli yerleşimi</a:t>
            </a:r>
            <a:r>
              <a:rPr lang="tr-TR" sz="2400" dirty="0" smtClean="0">
                <a:solidFill>
                  <a:srgbClr val="003366"/>
                </a:solidFill>
              </a:rPr>
              <a:t>”</a:t>
            </a:r>
          </a:p>
          <a:p>
            <a:pPr lvl="0" algn="just">
              <a:buClr>
                <a:srgbClr val="003366"/>
              </a:buClr>
              <a:buNone/>
            </a:pPr>
            <a:r>
              <a:rPr lang="tr-TR" sz="2400" dirty="0" smtClean="0">
                <a:solidFill>
                  <a:srgbClr val="00B050"/>
                </a:solidFill>
              </a:rPr>
              <a:t>4.ADIM:İsimlendirilmiş Yemeklerin yerleştirilmesi</a:t>
            </a:r>
            <a:endParaRPr lang="tr-TR" sz="2400" dirty="0">
              <a:solidFill>
                <a:srgbClr val="003366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just"/>
            <a:r>
              <a:rPr lang="tr-TR" sz="3200" dirty="0" smtClean="0"/>
              <a:t>Yemeklerle verilecek günlük EKMEK miktarları</a:t>
            </a:r>
            <a:endParaRPr lang="tr-TR" sz="3200" dirty="0"/>
          </a:p>
        </p:txBody>
      </p:sp>
      <p:sp>
        <p:nvSpPr>
          <p:cNvPr id="4" name="3 Akış Çizelgesi: İşlem"/>
          <p:cNvSpPr/>
          <p:nvPr/>
        </p:nvSpPr>
        <p:spPr>
          <a:xfrm>
            <a:off x="899592" y="2420888"/>
            <a:ext cx="2664296" cy="2592288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buNone/>
            </a:pPr>
            <a:r>
              <a:rPr lang="tr-TR" sz="2400" dirty="0" smtClean="0"/>
              <a:t>Orta derecede                </a:t>
            </a:r>
          </a:p>
          <a:p>
            <a:pPr algn="ctr">
              <a:buNone/>
            </a:pPr>
            <a:r>
              <a:rPr lang="tr-TR" sz="2400" dirty="0" smtClean="0"/>
              <a:t>faaliyeti olan;</a:t>
            </a:r>
          </a:p>
          <a:p>
            <a:pPr algn="ctr"/>
            <a:r>
              <a:rPr lang="tr-TR" sz="2400" dirty="0" smtClean="0"/>
              <a:t>Erkekler 400gr</a:t>
            </a:r>
          </a:p>
          <a:p>
            <a:pPr algn="ctr"/>
            <a:r>
              <a:rPr lang="tr-TR" sz="2400" dirty="0" smtClean="0"/>
              <a:t>Kadınlar150gr.</a:t>
            </a:r>
          </a:p>
          <a:p>
            <a:pPr algn="ctr"/>
            <a:r>
              <a:rPr lang="tr-TR" sz="2400" dirty="0" smtClean="0"/>
              <a:t>Genç erkekler 500gr.</a:t>
            </a:r>
          </a:p>
        </p:txBody>
      </p:sp>
      <p:sp>
        <p:nvSpPr>
          <p:cNvPr id="10" name="9 Akış Çizelgesi: İşlem"/>
          <p:cNvSpPr/>
          <p:nvPr/>
        </p:nvSpPr>
        <p:spPr>
          <a:xfrm>
            <a:off x="3563888" y="2420888"/>
            <a:ext cx="2664296" cy="2592288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buNone/>
            </a:pPr>
            <a:r>
              <a:rPr lang="tr-TR" sz="2400" dirty="0" smtClean="0"/>
              <a:t>Ağır fiziksel               </a:t>
            </a:r>
          </a:p>
          <a:p>
            <a:pPr algn="ctr">
              <a:buNone/>
            </a:pPr>
            <a:r>
              <a:rPr lang="tr-TR" sz="2400" dirty="0" smtClean="0"/>
              <a:t>faaliyeti olan;</a:t>
            </a:r>
          </a:p>
          <a:p>
            <a:pPr algn="ctr"/>
            <a:r>
              <a:rPr lang="tr-TR" sz="2400" dirty="0" smtClean="0"/>
              <a:t>Erkekler 700gr</a:t>
            </a:r>
          </a:p>
          <a:p>
            <a:pPr algn="ctr"/>
            <a:r>
              <a:rPr lang="tr-TR" sz="2400" dirty="0" smtClean="0"/>
              <a:t>Kadınlar 400gr.</a:t>
            </a:r>
          </a:p>
          <a:p>
            <a:pPr algn="ctr"/>
            <a:r>
              <a:rPr lang="tr-TR" sz="2400" dirty="0" smtClean="0"/>
              <a:t>Genç erkekler 800gr.</a:t>
            </a:r>
          </a:p>
        </p:txBody>
      </p:sp>
      <p:sp>
        <p:nvSpPr>
          <p:cNvPr id="11" name="10 Akış Çizelgesi: İşlem"/>
          <p:cNvSpPr/>
          <p:nvPr/>
        </p:nvSpPr>
        <p:spPr>
          <a:xfrm>
            <a:off x="6228184" y="2420888"/>
            <a:ext cx="2088232" cy="2592288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2400" dirty="0" smtClean="0"/>
              <a:t>Tek öğün yemek verildiğinde ekmek diğer miktarların 2/5’i kadar verilmelidir.</a:t>
            </a:r>
            <a:endParaRPr lang="tr-TR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Kapsüller">
  <a:themeElements>
    <a:clrScheme name="Kapsüller 1">
      <a:dk1>
        <a:srgbClr val="003366"/>
      </a:dk1>
      <a:lt1>
        <a:srgbClr val="FFFFFF"/>
      </a:lt1>
      <a:dk2>
        <a:srgbClr val="006666"/>
      </a:dk2>
      <a:lt2>
        <a:srgbClr val="666699"/>
      </a:lt2>
      <a:accent1>
        <a:srgbClr val="33CCCC"/>
      </a:accent1>
      <a:accent2>
        <a:srgbClr val="99CC99"/>
      </a:accent2>
      <a:accent3>
        <a:srgbClr val="FFFFFF"/>
      </a:accent3>
      <a:accent4>
        <a:srgbClr val="002A56"/>
      </a:accent4>
      <a:accent5>
        <a:srgbClr val="ADE2E2"/>
      </a:accent5>
      <a:accent6>
        <a:srgbClr val="8AB98A"/>
      </a:accent6>
      <a:hlink>
        <a:srgbClr val="003366"/>
      </a:hlink>
      <a:folHlink>
        <a:srgbClr val="CC99FF"/>
      </a:folHlink>
    </a:clrScheme>
    <a:fontScheme name="Kapsüller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Kapsüller 1">
        <a:dk1>
          <a:srgbClr val="003366"/>
        </a:dk1>
        <a:lt1>
          <a:srgbClr val="FFFFFF"/>
        </a:lt1>
        <a:dk2>
          <a:srgbClr val="006666"/>
        </a:dk2>
        <a:lt2>
          <a:srgbClr val="666699"/>
        </a:lt2>
        <a:accent1>
          <a:srgbClr val="33CCCC"/>
        </a:accent1>
        <a:accent2>
          <a:srgbClr val="99CC99"/>
        </a:accent2>
        <a:accent3>
          <a:srgbClr val="FFFFFF"/>
        </a:accent3>
        <a:accent4>
          <a:srgbClr val="002A56"/>
        </a:accent4>
        <a:accent5>
          <a:srgbClr val="ADE2E2"/>
        </a:accent5>
        <a:accent6>
          <a:srgbClr val="8AB98A"/>
        </a:accent6>
        <a:hlink>
          <a:srgbClr val="003366"/>
        </a:hlink>
        <a:folHlink>
          <a:srgbClr val="CC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apsüller 2">
        <a:dk1>
          <a:srgbClr val="000000"/>
        </a:dk1>
        <a:lt1>
          <a:srgbClr val="FFFFFF"/>
        </a:lt1>
        <a:dk2>
          <a:srgbClr val="000000"/>
        </a:dk2>
        <a:lt2>
          <a:srgbClr val="808000"/>
        </a:lt2>
        <a:accent1>
          <a:srgbClr val="FFCC99"/>
        </a:accent1>
        <a:accent2>
          <a:srgbClr val="99CC00"/>
        </a:accent2>
        <a:accent3>
          <a:srgbClr val="FFFFFF"/>
        </a:accent3>
        <a:accent4>
          <a:srgbClr val="000000"/>
        </a:accent4>
        <a:accent5>
          <a:srgbClr val="FFE2CA"/>
        </a:accent5>
        <a:accent6>
          <a:srgbClr val="8AB900"/>
        </a:accent6>
        <a:hlink>
          <a:srgbClr val="336600"/>
        </a:hlink>
        <a:folHlink>
          <a:srgbClr val="FF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apsüller 3">
        <a:dk1>
          <a:srgbClr val="006699"/>
        </a:dk1>
        <a:lt1>
          <a:srgbClr val="FFFFFF"/>
        </a:lt1>
        <a:dk2>
          <a:srgbClr val="6699FF"/>
        </a:dk2>
        <a:lt2>
          <a:srgbClr val="FFFFFF"/>
        </a:lt2>
        <a:accent1>
          <a:srgbClr val="33CCCC"/>
        </a:accent1>
        <a:accent2>
          <a:srgbClr val="006699"/>
        </a:accent2>
        <a:accent3>
          <a:srgbClr val="B8CAFF"/>
        </a:accent3>
        <a:accent4>
          <a:srgbClr val="DADADA"/>
        </a:accent4>
        <a:accent5>
          <a:srgbClr val="ADE2E2"/>
        </a:accent5>
        <a:accent6>
          <a:srgbClr val="005C8A"/>
        </a:accent6>
        <a:hlink>
          <a:srgbClr val="99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apsüller 4">
        <a:dk1>
          <a:srgbClr val="000000"/>
        </a:dk1>
        <a:lt1>
          <a:srgbClr val="FFFFFF"/>
        </a:lt1>
        <a:dk2>
          <a:srgbClr val="9900CC"/>
        </a:dk2>
        <a:lt2>
          <a:srgbClr val="006600"/>
        </a:lt2>
        <a:accent1>
          <a:srgbClr val="33CC33"/>
        </a:accent1>
        <a:accent2>
          <a:srgbClr val="FFCC66"/>
        </a:accent2>
        <a:accent3>
          <a:srgbClr val="FFFFFF"/>
        </a:accent3>
        <a:accent4>
          <a:srgbClr val="000000"/>
        </a:accent4>
        <a:accent5>
          <a:srgbClr val="ADE2AD"/>
        </a:accent5>
        <a:accent6>
          <a:srgbClr val="E7B95C"/>
        </a:accent6>
        <a:hlink>
          <a:srgbClr val="0033CC"/>
        </a:hlink>
        <a:folHlink>
          <a:srgbClr val="CC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apsüller 5">
        <a:dk1>
          <a:srgbClr val="000066"/>
        </a:dk1>
        <a:lt1>
          <a:srgbClr val="FFFFFF"/>
        </a:lt1>
        <a:dk2>
          <a:srgbClr val="336699"/>
        </a:dk2>
        <a:lt2>
          <a:srgbClr val="FFFFEB"/>
        </a:lt2>
        <a:accent1>
          <a:srgbClr val="99CCFF"/>
        </a:accent1>
        <a:accent2>
          <a:srgbClr val="9999FF"/>
        </a:accent2>
        <a:accent3>
          <a:srgbClr val="ADB8CA"/>
        </a:accent3>
        <a:accent4>
          <a:srgbClr val="DADADA"/>
        </a:accent4>
        <a:accent5>
          <a:srgbClr val="CAE2FF"/>
        </a:accent5>
        <a:accent6>
          <a:srgbClr val="8A8AE7"/>
        </a:accent6>
        <a:hlink>
          <a:srgbClr val="CCCCFF"/>
        </a:hlink>
        <a:folHlink>
          <a:srgbClr val="C68D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apsüller 6">
        <a:dk1>
          <a:srgbClr val="808000"/>
        </a:dk1>
        <a:lt1>
          <a:srgbClr val="FFFFFF"/>
        </a:lt1>
        <a:dk2>
          <a:srgbClr val="006666"/>
        </a:dk2>
        <a:lt2>
          <a:srgbClr val="FFFFFF"/>
        </a:lt2>
        <a:accent1>
          <a:srgbClr val="FFCC66"/>
        </a:accent1>
        <a:accent2>
          <a:srgbClr val="00ACA8"/>
        </a:accent2>
        <a:accent3>
          <a:srgbClr val="AAB8B8"/>
        </a:accent3>
        <a:accent4>
          <a:srgbClr val="DADADA"/>
        </a:accent4>
        <a:accent5>
          <a:srgbClr val="FFE2B8"/>
        </a:accent5>
        <a:accent6>
          <a:srgbClr val="009B98"/>
        </a:accent6>
        <a:hlink>
          <a:srgbClr val="CCCC00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apsüller 7">
        <a:dk1>
          <a:srgbClr val="FFFFCC"/>
        </a:dk1>
        <a:lt1>
          <a:srgbClr val="FFFFFF"/>
        </a:lt1>
        <a:dk2>
          <a:srgbClr val="660033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B8AAAD"/>
        </a:accent3>
        <a:accent4>
          <a:srgbClr val="DADADA"/>
        </a:accent4>
        <a:accent5>
          <a:srgbClr val="FFCAAA"/>
        </a:accent5>
        <a:accent6>
          <a:srgbClr val="B92D00"/>
        </a:accent6>
        <a:hlink>
          <a:srgbClr val="FFCC00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apsüller 8">
        <a:dk1>
          <a:srgbClr val="FF0000"/>
        </a:dk1>
        <a:lt1>
          <a:srgbClr val="FFFFFF"/>
        </a:lt1>
        <a:dk2>
          <a:srgbClr val="000000"/>
        </a:dk2>
        <a:lt2>
          <a:srgbClr val="FFFFFF"/>
        </a:lt2>
        <a:accent1>
          <a:srgbClr val="FFCC00"/>
        </a:accent1>
        <a:accent2>
          <a:srgbClr val="CC3300"/>
        </a:accent2>
        <a:accent3>
          <a:srgbClr val="AAAAAA"/>
        </a:accent3>
        <a:accent4>
          <a:srgbClr val="DADADA"/>
        </a:accent4>
        <a:accent5>
          <a:srgbClr val="FFE2AA"/>
        </a:accent5>
        <a:accent6>
          <a:srgbClr val="B92D00"/>
        </a:accent6>
        <a:hlink>
          <a:srgbClr val="FF6600"/>
        </a:hlink>
        <a:folHlink>
          <a:srgbClr val="FF7C8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1315</TotalTime>
  <Words>371</Words>
  <Application>Microsoft Office PowerPoint</Application>
  <PresentationFormat>Ekran Gösterisi (4:3)</PresentationFormat>
  <Paragraphs>90</Paragraphs>
  <Slides>13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13</vt:i4>
      </vt:variant>
    </vt:vector>
  </HeadingPairs>
  <TitlesOfParts>
    <vt:vector size="19" baseType="lpstr">
      <vt:lpstr>Arial</vt:lpstr>
      <vt:lpstr>Calibri</vt:lpstr>
      <vt:lpstr>Courier New</vt:lpstr>
      <vt:lpstr>Times New Roman</vt:lpstr>
      <vt:lpstr>Wingdings</vt:lpstr>
      <vt:lpstr>Kapsüller</vt:lpstr>
      <vt:lpstr>PowerPoint Sunusu</vt:lpstr>
      <vt:lpstr>MENÜ PLANLAYICININ YARARLANMASI GEREKEN KAYNAKLAR</vt:lpstr>
      <vt:lpstr>.</vt:lpstr>
      <vt:lpstr>PowerPoint Sunusu</vt:lpstr>
      <vt:lpstr>PowerPoint Sunusu</vt:lpstr>
      <vt:lpstr>PowerPoint Sunusu</vt:lpstr>
      <vt:lpstr>PowerPoint Sunusu</vt:lpstr>
      <vt:lpstr>YEMEK LİSTELERİ OLUŞTURMA AŞAMALARI</vt:lpstr>
      <vt:lpstr>Yemeklerle verilecek günlük EKMEK miktarları</vt:lpstr>
      <vt:lpstr>MENÜ DENETİMİ</vt:lpstr>
      <vt:lpstr>Uygulama Öncesi</vt:lpstr>
      <vt:lpstr>Uygulama Öncesi</vt:lpstr>
      <vt:lpstr>Uygulama Sonrası / Tüketici memnuniyeti / Menü Performans Ölçümü</vt:lpstr>
    </vt:vector>
  </TitlesOfParts>
  <Company>ev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MÖNÜ PLANLAMA</dc:title>
  <dc:creator>pc</dc:creator>
  <cp:lastModifiedBy>exper</cp:lastModifiedBy>
  <cp:revision>205</cp:revision>
  <dcterms:created xsi:type="dcterms:W3CDTF">2007-07-16T19:30:15Z</dcterms:created>
  <dcterms:modified xsi:type="dcterms:W3CDTF">2017-01-27T12:28:45Z</dcterms:modified>
</cp:coreProperties>
</file>