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87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4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4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7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68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4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1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0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7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7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D57-5E91-A348-9002-7B912F9B6827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39F0-C648-BC40-BBA4-C369163D6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2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Critical approaches to security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Criticizing mainly the state-centeredness both in the theory and practice of IR</a:t>
            </a:r>
          </a:p>
          <a:p>
            <a:r>
              <a:rPr lang="en-US" altLang="en-US"/>
              <a:t>Because states are not the solution but the cause of the security problems.</a:t>
            </a:r>
          </a:p>
          <a:p>
            <a:r>
              <a:rPr lang="en-US" altLang="en-US"/>
              <a:t>They are so different in their understanding and capacity to provide security. </a:t>
            </a:r>
          </a:p>
        </p:txBody>
      </p:sp>
    </p:spTree>
    <p:extLst>
      <p:ext uri="{BB962C8B-B14F-4D97-AF65-F5344CB8AC3E}">
        <p14:creationId xmlns:p14="http://schemas.microsoft.com/office/powerpoint/2010/main" val="45776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US oriented Perspective of Security</a:t>
            </a:r>
          </a:p>
        </p:txBody>
      </p:sp>
      <p:sp>
        <p:nvSpPr>
          <p:cNvPr id="77826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/>
          </a:p>
          <a:p>
            <a:endParaRPr lang="tr-TR" altLang="en-US"/>
          </a:p>
          <a:p>
            <a:r>
              <a:rPr lang="tr-TR" altLang="en-US"/>
              <a:t>How to balance the military power</a:t>
            </a:r>
          </a:p>
          <a:p>
            <a:r>
              <a:rPr lang="tr-TR" altLang="en-US"/>
              <a:t>How to deter potential enemies</a:t>
            </a:r>
          </a:p>
        </p:txBody>
      </p:sp>
    </p:spTree>
    <p:extLst>
      <p:ext uri="{BB962C8B-B14F-4D97-AF65-F5344CB8AC3E}">
        <p14:creationId xmlns:p14="http://schemas.microsoft.com/office/powerpoint/2010/main" val="1733395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Traditional Security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privileges the state rather than the people as the object whose security should be provided.</a:t>
            </a:r>
          </a:p>
          <a:p>
            <a:r>
              <a:rPr lang="en-US" altLang="en-US"/>
              <a:t>Only states could provide security as the agent having the monopoly of the use of legitimate power</a:t>
            </a:r>
          </a:p>
          <a:p>
            <a:r>
              <a:rPr lang="en-US" altLang="en-US"/>
              <a:t>State security guarantees society</a:t>
            </a:r>
            <a:r>
              <a:rPr lang="ja-JP" altLang="en-US"/>
              <a:t>’</a:t>
            </a:r>
            <a:r>
              <a:rPr lang="en-US" altLang="ja-JP"/>
              <a:t>s security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30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90’s Security Environment</a:t>
            </a:r>
          </a:p>
        </p:txBody>
      </p:sp>
      <p:sp>
        <p:nvSpPr>
          <p:cNvPr id="79874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Growth of intra-state conflicts</a:t>
            </a:r>
          </a:p>
          <a:p>
            <a:r>
              <a:rPr lang="tr-TR" altLang="en-US"/>
              <a:t>Mass Immigration and border security as a primary issues of developed West</a:t>
            </a:r>
          </a:p>
          <a:p>
            <a:r>
              <a:rPr lang="tr-TR" altLang="en-US"/>
              <a:t>Environmental disasters</a:t>
            </a:r>
          </a:p>
          <a:p>
            <a:r>
              <a:rPr lang="tr-TR" altLang="en-US"/>
              <a:t>Growing religious radicalism and xenophobia</a:t>
            </a:r>
          </a:p>
          <a:p>
            <a:r>
              <a:rPr lang="tr-TR" altLang="en-US"/>
              <a:t>Epidemic disease, SARS, AIDS,etc.</a:t>
            </a:r>
          </a:p>
        </p:txBody>
      </p:sp>
    </p:spTree>
    <p:extLst>
      <p:ext uri="{BB962C8B-B14F-4D97-AF65-F5344CB8AC3E}">
        <p14:creationId xmlns:p14="http://schemas.microsoft.com/office/powerpoint/2010/main" val="153731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80898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/>
          </a:p>
          <a:p>
            <a:endParaRPr lang="tr-TR" altLang="en-US"/>
          </a:p>
          <a:p>
            <a:pPr>
              <a:buFont typeface="Arial" charset="0"/>
              <a:buNone/>
            </a:pPr>
            <a:r>
              <a:rPr lang="tr-TR" altLang="en-US"/>
              <a:t>* The need to widen and deepen the concept of security</a:t>
            </a:r>
          </a:p>
        </p:txBody>
      </p:sp>
    </p:spTree>
    <p:extLst>
      <p:ext uri="{BB962C8B-B14F-4D97-AF65-F5344CB8AC3E}">
        <p14:creationId xmlns:p14="http://schemas.microsoft.com/office/powerpoint/2010/main" val="146529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Widening</a:t>
            </a:r>
          </a:p>
        </p:txBody>
      </p:sp>
      <p:sp>
        <p:nvSpPr>
          <p:cNvPr id="81922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Security should include all dimensions of life, economic, societal, cultural, environmental and regional security</a:t>
            </a:r>
          </a:p>
          <a:p>
            <a:r>
              <a:rPr lang="tr-TR" altLang="en-US"/>
              <a:t>Other sectors of security</a:t>
            </a:r>
          </a:p>
        </p:txBody>
      </p:sp>
    </p:spTree>
    <p:extLst>
      <p:ext uri="{BB962C8B-B14F-4D97-AF65-F5344CB8AC3E}">
        <p14:creationId xmlns:p14="http://schemas.microsoft.com/office/powerpoint/2010/main" val="1009417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Deepening</a:t>
            </a:r>
          </a:p>
        </p:txBody>
      </p:sp>
      <p:sp>
        <p:nvSpPr>
          <p:cNvPr id="82946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Deepening the referent objects of security</a:t>
            </a:r>
          </a:p>
          <a:p>
            <a:r>
              <a:rPr lang="tr-TR" altLang="en-US"/>
              <a:t>Other objects, individuals, all kinds of sub-state level collectivities, ethnic and religious minorities, people with alternative life preferences, women, children, immigrants, assylum seekers, etrc.</a:t>
            </a:r>
          </a:p>
        </p:txBody>
      </p:sp>
    </p:spTree>
    <p:extLst>
      <p:ext uri="{BB962C8B-B14F-4D97-AF65-F5344CB8AC3E}">
        <p14:creationId xmlns:p14="http://schemas.microsoft.com/office/powerpoint/2010/main" val="120942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90</a:t>
            </a:r>
            <a:r>
              <a:rPr lang="ja-JP" altLang="en-US"/>
              <a:t>’</a:t>
            </a:r>
            <a:r>
              <a:rPr lang="en-US" altLang="ja-JP"/>
              <a:t>s New Literature</a:t>
            </a:r>
            <a:endParaRPr lang="en-US" altLang="en-US"/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Copenhagen School, Constructivism</a:t>
            </a:r>
            <a:r>
              <a:rPr lang="tr-TR" altLang="en-US"/>
              <a:t>, post-Structuralism</a:t>
            </a:r>
            <a:endParaRPr lang="en-US" altLang="en-US"/>
          </a:p>
          <a:p>
            <a:r>
              <a:rPr lang="en-US" altLang="en-US"/>
              <a:t>Welsh School, Critical Theory</a:t>
            </a:r>
          </a:p>
          <a:p>
            <a:r>
              <a:rPr lang="en-US" altLang="en-US"/>
              <a:t>Paris School, Post-Structuralism and Critical Theory</a:t>
            </a:r>
          </a:p>
        </p:txBody>
      </p:sp>
    </p:spTree>
    <p:extLst>
      <p:ext uri="{BB962C8B-B14F-4D97-AF65-F5344CB8AC3E}">
        <p14:creationId xmlns:p14="http://schemas.microsoft.com/office/powerpoint/2010/main" val="1994322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232</Words>
  <Application>Microsoft Macintosh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 Light</vt:lpstr>
      <vt:lpstr>ＭＳ Ｐゴシック</vt:lpstr>
      <vt:lpstr>Arial</vt:lpstr>
      <vt:lpstr>Calibri</vt:lpstr>
      <vt:lpstr>Office Theme</vt:lpstr>
      <vt:lpstr>Critical approaches to security</vt:lpstr>
      <vt:lpstr>US oriented Perspective of Security</vt:lpstr>
      <vt:lpstr>Traditional Security</vt:lpstr>
      <vt:lpstr>90’s Security Environment</vt:lpstr>
      <vt:lpstr>PowerPoint Presentation</vt:lpstr>
      <vt:lpstr>Widening</vt:lpstr>
      <vt:lpstr>Deepening</vt:lpstr>
      <vt:lpstr>90’s New Literature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approaches to security</dc:title>
  <dc:creator>Microsoft Office User</dc:creator>
  <cp:lastModifiedBy>Microsoft Office User</cp:lastModifiedBy>
  <cp:revision>1</cp:revision>
  <dcterms:created xsi:type="dcterms:W3CDTF">2018-03-21T07:38:18Z</dcterms:created>
  <dcterms:modified xsi:type="dcterms:W3CDTF">2018-03-21T07:39:51Z</dcterms:modified>
</cp:coreProperties>
</file>