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418" r:id="rId3"/>
    <p:sldId id="381" r:id="rId4"/>
    <p:sldId id="425" r:id="rId5"/>
    <p:sldId id="258" r:id="rId6"/>
    <p:sldId id="260" r:id="rId7"/>
    <p:sldId id="261" r:id="rId8"/>
    <p:sldId id="426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427" r:id="rId26"/>
    <p:sldId id="278" r:id="rId27"/>
    <p:sldId id="279" r:id="rId28"/>
    <p:sldId id="428" r:id="rId29"/>
    <p:sldId id="281" r:id="rId30"/>
    <p:sldId id="282" r:id="rId31"/>
    <p:sldId id="283" r:id="rId32"/>
    <p:sldId id="424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708"/>
  </p:normalViewPr>
  <p:slideViewPr>
    <p:cSldViewPr>
      <p:cViewPr varScale="1">
        <p:scale>
          <a:sx n="88" d="100"/>
          <a:sy n="88" d="100"/>
        </p:scale>
        <p:origin x="1232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05680A-BD89-499B-A5AE-7978C257B705}" type="doc">
      <dgm:prSet loTypeId="urn:microsoft.com/office/officeart/2005/8/layout/arrow3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CF4F5B13-3CA9-4AC7-AB3C-CF5EB65A81D4}">
      <dgm:prSet phldrT="[Metin]"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Öğretimin içeriğinde yapılan uyarlamalar</a:t>
          </a:r>
        </a:p>
      </dgm:t>
    </dgm:pt>
    <dgm:pt modelId="{48BCF5AD-DD55-4474-8A1C-1827F8C95D3C}" type="parTrans" cxnId="{91CB5E30-71A2-49C2-8FB2-F6E64A79B461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39AA0FE1-4BA3-4116-BE03-811A12C401B5}" type="sibTrans" cxnId="{91CB5E30-71A2-49C2-8FB2-F6E64A79B461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39694B12-0553-4353-BA19-6FBE07901558}">
      <dgm:prSet phldrT="[Metin]"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Öğretimin sunumunda yapılan uyarlamalar</a:t>
          </a:r>
        </a:p>
      </dgm:t>
    </dgm:pt>
    <dgm:pt modelId="{C5FCD641-AAFF-410E-ACD9-2F8FD10742DA}" type="parTrans" cxnId="{EF609012-C231-4D07-B08B-5DE59B80A43B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BA4C8B6F-6A9A-4BFF-873A-D33EC53FDE8D}" type="sibTrans" cxnId="{EF609012-C231-4D07-B08B-5DE59B80A43B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1BF56B5F-0E81-4C13-8A37-5964AAE3B699}" type="pres">
      <dgm:prSet presAssocID="{5205680A-BD89-499B-A5AE-7978C257B705}" presName="compositeShape" presStyleCnt="0">
        <dgm:presLayoutVars>
          <dgm:chMax val="2"/>
          <dgm:dir/>
          <dgm:resizeHandles val="exact"/>
        </dgm:presLayoutVars>
      </dgm:prSet>
      <dgm:spPr/>
    </dgm:pt>
    <dgm:pt modelId="{28CC8A05-4594-4163-B085-D64AD2D8D018}" type="pres">
      <dgm:prSet presAssocID="{5205680A-BD89-499B-A5AE-7978C257B705}" presName="divider" presStyleLbl="fgShp" presStyleIdx="0" presStyleCnt="1"/>
      <dgm:spPr/>
    </dgm:pt>
    <dgm:pt modelId="{E1824C83-9779-448A-BA3E-5467B3BC8C12}" type="pres">
      <dgm:prSet presAssocID="{CF4F5B13-3CA9-4AC7-AB3C-CF5EB65A81D4}" presName="downArrow" presStyleLbl="node1" presStyleIdx="0" presStyleCnt="2"/>
      <dgm:spPr/>
    </dgm:pt>
    <dgm:pt modelId="{FFF10362-F279-49DB-A0FC-B1D37DB7DE7E}" type="pres">
      <dgm:prSet presAssocID="{CF4F5B13-3CA9-4AC7-AB3C-CF5EB65A81D4}" presName="downArrowText" presStyleLbl="revTx" presStyleIdx="0" presStyleCnt="2">
        <dgm:presLayoutVars>
          <dgm:bulletEnabled val="1"/>
        </dgm:presLayoutVars>
      </dgm:prSet>
      <dgm:spPr/>
    </dgm:pt>
    <dgm:pt modelId="{D4C855D0-7977-4C93-A36D-DF266C9D55C6}" type="pres">
      <dgm:prSet presAssocID="{39694B12-0553-4353-BA19-6FBE07901558}" presName="upArrow" presStyleLbl="node1" presStyleIdx="1" presStyleCnt="2"/>
      <dgm:spPr/>
    </dgm:pt>
    <dgm:pt modelId="{A91547AB-4D79-4464-9EED-9D443AD787DC}" type="pres">
      <dgm:prSet presAssocID="{39694B12-0553-4353-BA19-6FBE07901558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EF609012-C231-4D07-B08B-5DE59B80A43B}" srcId="{5205680A-BD89-499B-A5AE-7978C257B705}" destId="{39694B12-0553-4353-BA19-6FBE07901558}" srcOrd="1" destOrd="0" parTransId="{C5FCD641-AAFF-410E-ACD9-2F8FD10742DA}" sibTransId="{BA4C8B6F-6A9A-4BFF-873A-D33EC53FDE8D}"/>
    <dgm:cxn modelId="{91CB5E30-71A2-49C2-8FB2-F6E64A79B461}" srcId="{5205680A-BD89-499B-A5AE-7978C257B705}" destId="{CF4F5B13-3CA9-4AC7-AB3C-CF5EB65A81D4}" srcOrd="0" destOrd="0" parTransId="{48BCF5AD-DD55-4474-8A1C-1827F8C95D3C}" sibTransId="{39AA0FE1-4BA3-4116-BE03-811A12C401B5}"/>
    <dgm:cxn modelId="{3F9ECE33-1854-4321-94E0-28FCC32B8477}" type="presOf" srcId="{CF4F5B13-3CA9-4AC7-AB3C-CF5EB65A81D4}" destId="{FFF10362-F279-49DB-A0FC-B1D37DB7DE7E}" srcOrd="0" destOrd="0" presId="urn:microsoft.com/office/officeart/2005/8/layout/arrow3"/>
    <dgm:cxn modelId="{303D0C71-CEED-4C4E-91D7-547DDAC78512}" type="presOf" srcId="{39694B12-0553-4353-BA19-6FBE07901558}" destId="{A91547AB-4D79-4464-9EED-9D443AD787DC}" srcOrd="0" destOrd="0" presId="urn:microsoft.com/office/officeart/2005/8/layout/arrow3"/>
    <dgm:cxn modelId="{023BF072-2D06-4FDB-8882-D213506ACA63}" type="presOf" srcId="{5205680A-BD89-499B-A5AE-7978C257B705}" destId="{1BF56B5F-0E81-4C13-8A37-5964AAE3B699}" srcOrd="0" destOrd="0" presId="urn:microsoft.com/office/officeart/2005/8/layout/arrow3"/>
    <dgm:cxn modelId="{254A9545-8DB7-48A1-84E6-D9151046B135}" type="presParOf" srcId="{1BF56B5F-0E81-4C13-8A37-5964AAE3B699}" destId="{28CC8A05-4594-4163-B085-D64AD2D8D018}" srcOrd="0" destOrd="0" presId="urn:microsoft.com/office/officeart/2005/8/layout/arrow3"/>
    <dgm:cxn modelId="{4029B7BC-25FE-4CE3-A031-CB256FD0BB79}" type="presParOf" srcId="{1BF56B5F-0E81-4C13-8A37-5964AAE3B699}" destId="{E1824C83-9779-448A-BA3E-5467B3BC8C12}" srcOrd="1" destOrd="0" presId="urn:microsoft.com/office/officeart/2005/8/layout/arrow3"/>
    <dgm:cxn modelId="{66F9A4AE-1457-4CAB-9A88-DE8C8D9BD61B}" type="presParOf" srcId="{1BF56B5F-0E81-4C13-8A37-5964AAE3B699}" destId="{FFF10362-F279-49DB-A0FC-B1D37DB7DE7E}" srcOrd="2" destOrd="0" presId="urn:microsoft.com/office/officeart/2005/8/layout/arrow3"/>
    <dgm:cxn modelId="{2F70F9D3-B198-4833-9A38-8E2F17170FF5}" type="presParOf" srcId="{1BF56B5F-0E81-4C13-8A37-5964AAE3B699}" destId="{D4C855D0-7977-4C93-A36D-DF266C9D55C6}" srcOrd="3" destOrd="0" presId="urn:microsoft.com/office/officeart/2005/8/layout/arrow3"/>
    <dgm:cxn modelId="{5D452063-1CDB-476E-A80D-2D2D0A8CEC6F}" type="presParOf" srcId="{1BF56B5F-0E81-4C13-8A37-5964AAE3B699}" destId="{A91547AB-4D79-4464-9EED-9D443AD787D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157996-33F9-4A62-B66C-971757A84382}" type="doc">
      <dgm:prSet loTypeId="urn:microsoft.com/office/officeart/2005/8/layout/chevron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275627F1-5AE3-45A9-9D53-3823B8E8B103}">
      <dgm:prSet phldrT="[Metin]" phldr="1"/>
      <dgm:spPr/>
      <dgm:t>
        <a:bodyPr/>
        <a:lstStyle/>
        <a:p>
          <a:endParaRPr lang="tr-TR" dirty="0">
            <a:latin typeface="Comic Sans MS" panose="030F0702030302020204" pitchFamily="66" charset="0"/>
          </a:endParaRPr>
        </a:p>
      </dgm:t>
    </dgm:pt>
    <dgm:pt modelId="{4ED74970-DCB7-4018-B487-64969F62353D}" type="parTrans" cxnId="{8A1B711E-714D-4D8C-B76E-A11F7D2C646C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8FD90705-0E9D-4D40-A0EA-FAAED1E62D00}" type="sibTrans" cxnId="{8A1B711E-714D-4D8C-B76E-A11F7D2C646C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6C3DBA71-C2A0-4F3C-9AFE-6AD5E9D428C9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Çocukların çevre ile olan ilişkisini arttıracak ortam ve materyaller kullanılmalıdır.</a:t>
          </a:r>
        </a:p>
      </dgm:t>
    </dgm:pt>
    <dgm:pt modelId="{57377BAE-9E39-44F0-A1A3-A179CCA7623A}" type="parTrans" cxnId="{5A4426CC-B272-487E-B6B7-945BB2D1869F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31177F1C-460A-489C-82E3-6026814EC2C5}" type="sibTrans" cxnId="{5A4426CC-B272-487E-B6B7-945BB2D1869F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54452968-E331-4D08-AC71-625060C4CBAE}">
      <dgm:prSet phldrT="[Metin]" phldr="1" custT="1"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2918B0AD-19BF-4557-A7F4-9705596609E0}" type="parTrans" cxnId="{20A4E9F6-83DB-4B0B-A6E0-5944A5620BC8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A125BDEB-C187-48A2-B9CF-88DFD5596AFD}" type="sibTrans" cxnId="{20A4E9F6-83DB-4B0B-A6E0-5944A5620BC8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2F591807-7F89-41B2-B276-61F295374987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Çocukların hareket etkinliklerine katılmaları konusunda desteklenmelidir.</a:t>
          </a:r>
        </a:p>
      </dgm:t>
    </dgm:pt>
    <dgm:pt modelId="{99F197C2-2677-4B6F-B29F-2AE19A9476B5}" type="parTrans" cxnId="{A7214A12-364E-4439-BB8B-F85240367F7A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578A0D87-9ADF-454B-991A-954879F508C5}" type="sibTrans" cxnId="{A7214A12-364E-4439-BB8B-F85240367F7A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6270767A-1003-4D4A-8596-AAE330C64979}">
      <dgm:prSet phldrT="[Metin]" phldr="1" custT="1"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79B3E346-EF07-4407-8238-36E2BE2B9469}" type="parTrans" cxnId="{947CA9B1-3F12-4FD8-B14D-0871FE6508CD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7873D2B9-4F69-40E6-81D1-C98390BA965E}" type="sibTrans" cxnId="{947CA9B1-3F12-4FD8-B14D-0871FE6508CD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6BFD7A1B-FF93-470D-89D5-C7850C8F8F0C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Kazalardan kendisini nasıl koruyabileceği çocuğa öğretilmelidir.</a:t>
          </a:r>
        </a:p>
      </dgm:t>
    </dgm:pt>
    <dgm:pt modelId="{6D8470D2-2E31-4177-9446-5EDB556D375D}" type="parTrans" cxnId="{F2285063-C376-494C-A028-6FDDF6725FF2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77305529-77C8-46A0-9703-4F9F3E02921B}" type="sibTrans" cxnId="{F2285063-C376-494C-A028-6FDDF6725FF2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7E8F1B68-0DF6-49A1-953D-C43110863A08}">
      <dgm:prSet custT="1"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6DA31264-CB6A-4365-B254-033BA359D7EE}" type="parTrans" cxnId="{3E67F755-B03A-4224-8BD9-C1A33DA2521E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0BE6CC18-C350-4C27-989A-ED832665EF2F}" type="sibTrans" cxnId="{3E67F755-B03A-4224-8BD9-C1A33DA2521E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994B4E41-884B-43B0-A203-2873232931CC}">
      <dgm:prSet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Çocuklar arasında iletişim güçlendirilmelidir.</a:t>
          </a:r>
        </a:p>
      </dgm:t>
    </dgm:pt>
    <dgm:pt modelId="{1837F16D-E03D-4387-8F90-601FEF084CCF}" type="parTrans" cxnId="{A0330444-025A-42BC-9D27-EAF4C43C8C3B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BA7375F9-FA35-4F46-BD17-9E7C81AFD260}" type="sibTrans" cxnId="{A0330444-025A-42BC-9D27-EAF4C43C8C3B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7181CF15-1473-4D5C-8323-1B80B03B6123}" type="pres">
      <dgm:prSet presAssocID="{00157996-33F9-4A62-B66C-971757A84382}" presName="linearFlow" presStyleCnt="0">
        <dgm:presLayoutVars>
          <dgm:dir/>
          <dgm:animLvl val="lvl"/>
          <dgm:resizeHandles val="exact"/>
        </dgm:presLayoutVars>
      </dgm:prSet>
      <dgm:spPr/>
    </dgm:pt>
    <dgm:pt modelId="{047D8EA8-5206-45A3-AD24-BA8BA2CE6FF5}" type="pres">
      <dgm:prSet presAssocID="{275627F1-5AE3-45A9-9D53-3823B8E8B103}" presName="composite" presStyleCnt="0"/>
      <dgm:spPr/>
    </dgm:pt>
    <dgm:pt modelId="{519A34B8-E04D-4457-A9DF-8248FA37190C}" type="pres">
      <dgm:prSet presAssocID="{275627F1-5AE3-45A9-9D53-3823B8E8B103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50E02477-3D41-40F8-923A-09D6F423DFDF}" type="pres">
      <dgm:prSet presAssocID="{275627F1-5AE3-45A9-9D53-3823B8E8B103}" presName="descendantText" presStyleLbl="alignAcc1" presStyleIdx="0" presStyleCnt="4">
        <dgm:presLayoutVars>
          <dgm:bulletEnabled val="1"/>
        </dgm:presLayoutVars>
      </dgm:prSet>
      <dgm:spPr/>
    </dgm:pt>
    <dgm:pt modelId="{4FF9935D-F19F-42C1-ADF6-637D81A973A9}" type="pres">
      <dgm:prSet presAssocID="{8FD90705-0E9D-4D40-A0EA-FAAED1E62D00}" presName="sp" presStyleCnt="0"/>
      <dgm:spPr/>
    </dgm:pt>
    <dgm:pt modelId="{CF3D72F2-0654-4FF2-AEFA-DA5F9035F6A1}" type="pres">
      <dgm:prSet presAssocID="{54452968-E331-4D08-AC71-625060C4CBAE}" presName="composite" presStyleCnt="0"/>
      <dgm:spPr/>
    </dgm:pt>
    <dgm:pt modelId="{B3BFBAFE-B57B-4FCE-BC69-D8E1926AB455}" type="pres">
      <dgm:prSet presAssocID="{54452968-E331-4D08-AC71-625060C4CBAE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83EA63BB-D388-4344-BB37-2B001FD7CB69}" type="pres">
      <dgm:prSet presAssocID="{54452968-E331-4D08-AC71-625060C4CBAE}" presName="descendantText" presStyleLbl="alignAcc1" presStyleIdx="1" presStyleCnt="4">
        <dgm:presLayoutVars>
          <dgm:bulletEnabled val="1"/>
        </dgm:presLayoutVars>
      </dgm:prSet>
      <dgm:spPr/>
    </dgm:pt>
    <dgm:pt modelId="{E90AC8B1-D51C-40F1-BCA4-44ADEEBA64FF}" type="pres">
      <dgm:prSet presAssocID="{A125BDEB-C187-48A2-B9CF-88DFD5596AFD}" presName="sp" presStyleCnt="0"/>
      <dgm:spPr/>
    </dgm:pt>
    <dgm:pt modelId="{B39CAB32-ACD1-4244-8D5B-E1679243C947}" type="pres">
      <dgm:prSet presAssocID="{6270767A-1003-4D4A-8596-AAE330C64979}" presName="composite" presStyleCnt="0"/>
      <dgm:spPr/>
    </dgm:pt>
    <dgm:pt modelId="{578CDBA7-20A2-446E-A4DF-3AE4C12EE621}" type="pres">
      <dgm:prSet presAssocID="{6270767A-1003-4D4A-8596-AAE330C64979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4DEA6532-2826-4984-BDEB-57278EFDD97E}" type="pres">
      <dgm:prSet presAssocID="{6270767A-1003-4D4A-8596-AAE330C64979}" presName="descendantText" presStyleLbl="alignAcc1" presStyleIdx="2" presStyleCnt="4">
        <dgm:presLayoutVars>
          <dgm:bulletEnabled val="1"/>
        </dgm:presLayoutVars>
      </dgm:prSet>
      <dgm:spPr/>
    </dgm:pt>
    <dgm:pt modelId="{2CFD5620-6867-4E71-BEE3-6100402E7DA3}" type="pres">
      <dgm:prSet presAssocID="{7873D2B9-4F69-40E6-81D1-C98390BA965E}" presName="sp" presStyleCnt="0"/>
      <dgm:spPr/>
    </dgm:pt>
    <dgm:pt modelId="{2DB4333A-43A3-4867-A28D-92C92D72ADD4}" type="pres">
      <dgm:prSet presAssocID="{7E8F1B68-0DF6-49A1-953D-C43110863A08}" presName="composite" presStyleCnt="0"/>
      <dgm:spPr/>
    </dgm:pt>
    <dgm:pt modelId="{4D13C027-1F5A-4DCF-9FED-F41E269251B5}" type="pres">
      <dgm:prSet presAssocID="{7E8F1B68-0DF6-49A1-953D-C43110863A08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1BBF02C2-AC6A-4C75-84B6-C9D66DDD4627}" type="pres">
      <dgm:prSet presAssocID="{7E8F1B68-0DF6-49A1-953D-C43110863A08}" presName="descendantText" presStyleLbl="alignAcc1" presStyleIdx="3" presStyleCnt="4" custScaleY="110000">
        <dgm:presLayoutVars>
          <dgm:bulletEnabled val="1"/>
        </dgm:presLayoutVars>
      </dgm:prSet>
      <dgm:spPr/>
    </dgm:pt>
  </dgm:ptLst>
  <dgm:cxnLst>
    <dgm:cxn modelId="{3BDB0101-E8F8-4003-A7BB-69CE53DB7941}" type="presOf" srcId="{54452968-E331-4D08-AC71-625060C4CBAE}" destId="{B3BFBAFE-B57B-4FCE-BC69-D8E1926AB455}" srcOrd="0" destOrd="0" presId="urn:microsoft.com/office/officeart/2005/8/layout/chevron2"/>
    <dgm:cxn modelId="{42478802-293F-4320-8DC7-7C6F380C09FC}" type="presOf" srcId="{00157996-33F9-4A62-B66C-971757A84382}" destId="{7181CF15-1473-4D5C-8323-1B80B03B6123}" srcOrd="0" destOrd="0" presId="urn:microsoft.com/office/officeart/2005/8/layout/chevron2"/>
    <dgm:cxn modelId="{07082205-1E9E-4CED-B450-B5536F5638AE}" type="presOf" srcId="{6BFD7A1B-FF93-470D-89D5-C7850C8F8F0C}" destId="{4DEA6532-2826-4984-BDEB-57278EFDD97E}" srcOrd="0" destOrd="0" presId="urn:microsoft.com/office/officeart/2005/8/layout/chevron2"/>
    <dgm:cxn modelId="{A7214A12-364E-4439-BB8B-F85240367F7A}" srcId="{54452968-E331-4D08-AC71-625060C4CBAE}" destId="{2F591807-7F89-41B2-B276-61F295374987}" srcOrd="0" destOrd="0" parTransId="{99F197C2-2677-4B6F-B29F-2AE19A9476B5}" sibTransId="{578A0D87-9ADF-454B-991A-954879F508C5}"/>
    <dgm:cxn modelId="{8A1B711E-714D-4D8C-B76E-A11F7D2C646C}" srcId="{00157996-33F9-4A62-B66C-971757A84382}" destId="{275627F1-5AE3-45A9-9D53-3823B8E8B103}" srcOrd="0" destOrd="0" parTransId="{4ED74970-DCB7-4018-B487-64969F62353D}" sibTransId="{8FD90705-0E9D-4D40-A0EA-FAAED1E62D00}"/>
    <dgm:cxn modelId="{A0330444-025A-42BC-9D27-EAF4C43C8C3B}" srcId="{7E8F1B68-0DF6-49A1-953D-C43110863A08}" destId="{994B4E41-884B-43B0-A203-2873232931CC}" srcOrd="0" destOrd="0" parTransId="{1837F16D-E03D-4387-8F90-601FEF084CCF}" sibTransId="{BA7375F9-FA35-4F46-BD17-9E7C81AFD260}"/>
    <dgm:cxn modelId="{0CF28F47-E151-4F02-B6A3-78D61577348B}" type="presOf" srcId="{6270767A-1003-4D4A-8596-AAE330C64979}" destId="{578CDBA7-20A2-446E-A4DF-3AE4C12EE621}" srcOrd="0" destOrd="0" presId="urn:microsoft.com/office/officeart/2005/8/layout/chevron2"/>
    <dgm:cxn modelId="{E2D8FE4A-6F44-46DC-9B31-9FC6824E4998}" type="presOf" srcId="{994B4E41-884B-43B0-A203-2873232931CC}" destId="{1BBF02C2-AC6A-4C75-84B6-C9D66DDD4627}" srcOrd="0" destOrd="0" presId="urn:microsoft.com/office/officeart/2005/8/layout/chevron2"/>
    <dgm:cxn modelId="{3E67F755-B03A-4224-8BD9-C1A33DA2521E}" srcId="{00157996-33F9-4A62-B66C-971757A84382}" destId="{7E8F1B68-0DF6-49A1-953D-C43110863A08}" srcOrd="3" destOrd="0" parTransId="{6DA31264-CB6A-4365-B254-033BA359D7EE}" sibTransId="{0BE6CC18-C350-4C27-989A-ED832665EF2F}"/>
    <dgm:cxn modelId="{F2285063-C376-494C-A028-6FDDF6725FF2}" srcId="{6270767A-1003-4D4A-8596-AAE330C64979}" destId="{6BFD7A1B-FF93-470D-89D5-C7850C8F8F0C}" srcOrd="0" destOrd="0" parTransId="{6D8470D2-2E31-4177-9446-5EDB556D375D}" sibTransId="{77305529-77C8-46A0-9703-4F9F3E02921B}"/>
    <dgm:cxn modelId="{709A9C72-13B4-4B5C-884E-0FAF93E4BC7E}" type="presOf" srcId="{2F591807-7F89-41B2-B276-61F295374987}" destId="{83EA63BB-D388-4344-BB37-2B001FD7CB69}" srcOrd="0" destOrd="0" presId="urn:microsoft.com/office/officeart/2005/8/layout/chevron2"/>
    <dgm:cxn modelId="{9B883D77-6544-48D7-87B7-57FD42F00E1D}" type="presOf" srcId="{6C3DBA71-C2A0-4F3C-9AFE-6AD5E9D428C9}" destId="{50E02477-3D41-40F8-923A-09D6F423DFDF}" srcOrd="0" destOrd="0" presId="urn:microsoft.com/office/officeart/2005/8/layout/chevron2"/>
    <dgm:cxn modelId="{6AD1B4A0-A5C5-4BD1-8F25-4252C0F57C40}" type="presOf" srcId="{275627F1-5AE3-45A9-9D53-3823B8E8B103}" destId="{519A34B8-E04D-4457-A9DF-8248FA37190C}" srcOrd="0" destOrd="0" presId="urn:microsoft.com/office/officeart/2005/8/layout/chevron2"/>
    <dgm:cxn modelId="{947CA9B1-3F12-4FD8-B14D-0871FE6508CD}" srcId="{00157996-33F9-4A62-B66C-971757A84382}" destId="{6270767A-1003-4D4A-8596-AAE330C64979}" srcOrd="2" destOrd="0" parTransId="{79B3E346-EF07-4407-8238-36E2BE2B9469}" sibTransId="{7873D2B9-4F69-40E6-81D1-C98390BA965E}"/>
    <dgm:cxn modelId="{D579DDC3-DE42-4E6F-B83D-B991DBD72C1A}" type="presOf" srcId="{7E8F1B68-0DF6-49A1-953D-C43110863A08}" destId="{4D13C027-1F5A-4DCF-9FED-F41E269251B5}" srcOrd="0" destOrd="0" presId="urn:microsoft.com/office/officeart/2005/8/layout/chevron2"/>
    <dgm:cxn modelId="{5A4426CC-B272-487E-B6B7-945BB2D1869F}" srcId="{275627F1-5AE3-45A9-9D53-3823B8E8B103}" destId="{6C3DBA71-C2A0-4F3C-9AFE-6AD5E9D428C9}" srcOrd="0" destOrd="0" parTransId="{57377BAE-9E39-44F0-A1A3-A179CCA7623A}" sibTransId="{31177F1C-460A-489C-82E3-6026814EC2C5}"/>
    <dgm:cxn modelId="{20A4E9F6-83DB-4B0B-A6E0-5944A5620BC8}" srcId="{00157996-33F9-4A62-B66C-971757A84382}" destId="{54452968-E331-4D08-AC71-625060C4CBAE}" srcOrd="1" destOrd="0" parTransId="{2918B0AD-19BF-4557-A7F4-9705596609E0}" sibTransId="{A125BDEB-C187-48A2-B9CF-88DFD5596AFD}"/>
    <dgm:cxn modelId="{5E87CFF4-C9F9-491B-AB10-BD240A2253BB}" type="presParOf" srcId="{7181CF15-1473-4D5C-8323-1B80B03B6123}" destId="{047D8EA8-5206-45A3-AD24-BA8BA2CE6FF5}" srcOrd="0" destOrd="0" presId="urn:microsoft.com/office/officeart/2005/8/layout/chevron2"/>
    <dgm:cxn modelId="{7FCF30B2-793E-4688-A8B7-1032B04A2BA7}" type="presParOf" srcId="{047D8EA8-5206-45A3-AD24-BA8BA2CE6FF5}" destId="{519A34B8-E04D-4457-A9DF-8248FA37190C}" srcOrd="0" destOrd="0" presId="urn:microsoft.com/office/officeart/2005/8/layout/chevron2"/>
    <dgm:cxn modelId="{33057564-552F-4641-A7B0-8561358386DF}" type="presParOf" srcId="{047D8EA8-5206-45A3-AD24-BA8BA2CE6FF5}" destId="{50E02477-3D41-40F8-923A-09D6F423DFDF}" srcOrd="1" destOrd="0" presId="urn:microsoft.com/office/officeart/2005/8/layout/chevron2"/>
    <dgm:cxn modelId="{6031A9A9-AFB4-463C-85AA-87851EEA40B5}" type="presParOf" srcId="{7181CF15-1473-4D5C-8323-1B80B03B6123}" destId="{4FF9935D-F19F-42C1-ADF6-637D81A973A9}" srcOrd="1" destOrd="0" presId="urn:microsoft.com/office/officeart/2005/8/layout/chevron2"/>
    <dgm:cxn modelId="{C95E9B6C-C6F8-4747-BF0C-C52ADEA658FD}" type="presParOf" srcId="{7181CF15-1473-4D5C-8323-1B80B03B6123}" destId="{CF3D72F2-0654-4FF2-AEFA-DA5F9035F6A1}" srcOrd="2" destOrd="0" presId="urn:microsoft.com/office/officeart/2005/8/layout/chevron2"/>
    <dgm:cxn modelId="{12E2AC97-81D5-4AC8-BE78-3B23C74E37E4}" type="presParOf" srcId="{CF3D72F2-0654-4FF2-AEFA-DA5F9035F6A1}" destId="{B3BFBAFE-B57B-4FCE-BC69-D8E1926AB455}" srcOrd="0" destOrd="0" presId="urn:microsoft.com/office/officeart/2005/8/layout/chevron2"/>
    <dgm:cxn modelId="{555EC371-96EA-4AB9-A979-413E926AEDF0}" type="presParOf" srcId="{CF3D72F2-0654-4FF2-AEFA-DA5F9035F6A1}" destId="{83EA63BB-D388-4344-BB37-2B001FD7CB69}" srcOrd="1" destOrd="0" presId="urn:microsoft.com/office/officeart/2005/8/layout/chevron2"/>
    <dgm:cxn modelId="{FE095670-81E4-4D75-84EB-C6BBF67E092F}" type="presParOf" srcId="{7181CF15-1473-4D5C-8323-1B80B03B6123}" destId="{E90AC8B1-D51C-40F1-BCA4-44ADEEBA64FF}" srcOrd="3" destOrd="0" presId="urn:microsoft.com/office/officeart/2005/8/layout/chevron2"/>
    <dgm:cxn modelId="{A3AAC780-5B38-406F-8645-904E038F8196}" type="presParOf" srcId="{7181CF15-1473-4D5C-8323-1B80B03B6123}" destId="{B39CAB32-ACD1-4244-8D5B-E1679243C947}" srcOrd="4" destOrd="0" presId="urn:microsoft.com/office/officeart/2005/8/layout/chevron2"/>
    <dgm:cxn modelId="{5E1F25F3-40D7-4289-A9FF-01A33EF95995}" type="presParOf" srcId="{B39CAB32-ACD1-4244-8D5B-E1679243C947}" destId="{578CDBA7-20A2-446E-A4DF-3AE4C12EE621}" srcOrd="0" destOrd="0" presId="urn:microsoft.com/office/officeart/2005/8/layout/chevron2"/>
    <dgm:cxn modelId="{B4346B5B-9E63-4A5E-9AB6-0562617C8A4A}" type="presParOf" srcId="{B39CAB32-ACD1-4244-8D5B-E1679243C947}" destId="{4DEA6532-2826-4984-BDEB-57278EFDD97E}" srcOrd="1" destOrd="0" presId="urn:microsoft.com/office/officeart/2005/8/layout/chevron2"/>
    <dgm:cxn modelId="{DBDB4AC6-9F94-4A8B-9374-338EE842F983}" type="presParOf" srcId="{7181CF15-1473-4D5C-8323-1B80B03B6123}" destId="{2CFD5620-6867-4E71-BEE3-6100402E7DA3}" srcOrd="5" destOrd="0" presId="urn:microsoft.com/office/officeart/2005/8/layout/chevron2"/>
    <dgm:cxn modelId="{732BEB03-A001-485E-8E92-17F52BB258C2}" type="presParOf" srcId="{7181CF15-1473-4D5C-8323-1B80B03B6123}" destId="{2DB4333A-43A3-4867-A28D-92C92D72ADD4}" srcOrd="6" destOrd="0" presId="urn:microsoft.com/office/officeart/2005/8/layout/chevron2"/>
    <dgm:cxn modelId="{69AB47EE-BDE9-4EED-91A9-91469EA83043}" type="presParOf" srcId="{2DB4333A-43A3-4867-A28D-92C92D72ADD4}" destId="{4D13C027-1F5A-4DCF-9FED-F41E269251B5}" srcOrd="0" destOrd="0" presId="urn:microsoft.com/office/officeart/2005/8/layout/chevron2"/>
    <dgm:cxn modelId="{103742C4-5635-4904-9A08-DB94FAC62BF1}" type="presParOf" srcId="{2DB4333A-43A3-4867-A28D-92C92D72ADD4}" destId="{1BBF02C2-AC6A-4C75-84B6-C9D66DDD462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15A4BA-596F-4526-9F8F-275257502201}" type="doc">
      <dgm:prSet loTypeId="urn:microsoft.com/office/officeart/2005/8/layout/process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F09E3D0D-8A11-4822-9812-BCD96D2E99E3}">
      <dgm:prSet custT="1"/>
      <dgm:spPr/>
      <dgm:t>
        <a:bodyPr/>
        <a:lstStyle/>
        <a:p>
          <a:r>
            <a:rPr lang="tr-TR" sz="2800" dirty="0">
              <a:solidFill>
                <a:schemeClr val="tx1"/>
              </a:solidFill>
              <a:latin typeface="Comic Sans MS" panose="030F0702030302020204" pitchFamily="66" charset="0"/>
            </a:rPr>
            <a:t>Eğitimci çocuğu konuşması yönünde desteklemelidir.</a:t>
          </a:r>
        </a:p>
      </dgm:t>
    </dgm:pt>
    <dgm:pt modelId="{EA293C9C-96A7-4E0F-A488-ACA50304DE4F}" type="parTrans" cxnId="{8B320E50-ADC3-4782-81B8-42D7F5B6157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DC986A43-1077-4845-8C8A-0E624E754FBA}" type="sibTrans" cxnId="{8B320E50-ADC3-4782-81B8-42D7F5B6157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6AE91B50-4FC5-4CDD-8B4C-C5E6A133BF38}">
      <dgm:prSet custT="1"/>
      <dgm:spPr/>
      <dgm:t>
        <a:bodyPr/>
        <a:lstStyle/>
        <a:p>
          <a:r>
            <a:rPr lang="tr-TR" sz="2800" dirty="0">
              <a:solidFill>
                <a:schemeClr val="tx1"/>
              </a:solidFill>
              <a:latin typeface="Comic Sans MS" panose="030F0702030302020204" pitchFamily="66" charset="0"/>
            </a:rPr>
            <a:t>Çocuk konuşurken ilgi ve sabırla dinlenmeli, çocuğun ne anlatmak istediği anlaşılmaya çalışılmalıdır. </a:t>
          </a:r>
        </a:p>
      </dgm:t>
    </dgm:pt>
    <dgm:pt modelId="{6048D6BF-C01B-424C-B896-8B4670304E8B}" type="parTrans" cxnId="{233B96C8-5189-4E96-B533-AFCEC76A55E2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35B718DB-EE87-4FE8-AAE8-9C2A6FFE7061}" type="sibTrans" cxnId="{233B96C8-5189-4E96-B533-AFCEC76A55E2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8AD271A7-08AC-4F80-ACF8-6DB083D5E438}">
      <dgm:prSet custT="1"/>
      <dgm:spPr/>
      <dgm:t>
        <a:bodyPr/>
        <a:lstStyle/>
        <a:p>
          <a:r>
            <a:rPr lang="tr-TR" sz="2800" dirty="0">
              <a:solidFill>
                <a:schemeClr val="tx1"/>
              </a:solidFill>
              <a:latin typeface="Comic Sans MS" panose="030F0702030302020204" pitchFamily="66" charset="0"/>
            </a:rPr>
            <a:t>Çocuğun düzgün konuşması takdir edilmelidir.</a:t>
          </a:r>
        </a:p>
      </dgm:t>
    </dgm:pt>
    <dgm:pt modelId="{F512E437-1992-4CBD-9A37-8842BCE24DAE}" type="parTrans" cxnId="{D13BD6A0-2C8D-4FAA-964F-CAC0908BE9B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41CB8073-6CF8-4C0B-B692-1272E8A7506F}" type="sibTrans" cxnId="{D13BD6A0-2C8D-4FAA-964F-CAC0908BE9B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DD5D2EF0-E82D-4BFA-ABC7-4FA988634093}" type="pres">
      <dgm:prSet presAssocID="{A115A4BA-596F-4526-9F8F-275257502201}" presName="Name0" presStyleCnt="0">
        <dgm:presLayoutVars>
          <dgm:dir/>
          <dgm:animLvl val="lvl"/>
          <dgm:resizeHandles val="exact"/>
        </dgm:presLayoutVars>
      </dgm:prSet>
      <dgm:spPr/>
    </dgm:pt>
    <dgm:pt modelId="{D9F94CC4-5902-40B4-91C9-B8305FCA596D}" type="pres">
      <dgm:prSet presAssocID="{8AD271A7-08AC-4F80-ACF8-6DB083D5E438}" presName="boxAndChildren" presStyleCnt="0"/>
      <dgm:spPr/>
    </dgm:pt>
    <dgm:pt modelId="{DF933B92-2AE4-4367-AD4D-37B8F07FE68C}" type="pres">
      <dgm:prSet presAssocID="{8AD271A7-08AC-4F80-ACF8-6DB083D5E438}" presName="parentTextBox" presStyleLbl="node1" presStyleIdx="0" presStyleCnt="3"/>
      <dgm:spPr/>
    </dgm:pt>
    <dgm:pt modelId="{143E2D16-6BA3-4BB5-8104-157C4682BC00}" type="pres">
      <dgm:prSet presAssocID="{35B718DB-EE87-4FE8-AAE8-9C2A6FFE7061}" presName="sp" presStyleCnt="0"/>
      <dgm:spPr/>
    </dgm:pt>
    <dgm:pt modelId="{C4C37CE2-CE14-42A6-89B1-0A55DF8ED53F}" type="pres">
      <dgm:prSet presAssocID="{6AE91B50-4FC5-4CDD-8B4C-C5E6A133BF38}" presName="arrowAndChildren" presStyleCnt="0"/>
      <dgm:spPr/>
    </dgm:pt>
    <dgm:pt modelId="{147FF260-68DC-42A0-9707-31929C4D5310}" type="pres">
      <dgm:prSet presAssocID="{6AE91B50-4FC5-4CDD-8B4C-C5E6A133BF38}" presName="parentTextArrow" presStyleLbl="node1" presStyleIdx="1" presStyleCnt="3"/>
      <dgm:spPr/>
    </dgm:pt>
    <dgm:pt modelId="{67B27B17-6FA6-4EC7-8891-A0FC1B7BF702}" type="pres">
      <dgm:prSet presAssocID="{DC986A43-1077-4845-8C8A-0E624E754FBA}" presName="sp" presStyleCnt="0"/>
      <dgm:spPr/>
    </dgm:pt>
    <dgm:pt modelId="{6E38C52D-F4B9-4752-A83A-E55D7D61D5B6}" type="pres">
      <dgm:prSet presAssocID="{F09E3D0D-8A11-4822-9812-BCD96D2E99E3}" presName="arrowAndChildren" presStyleCnt="0"/>
      <dgm:spPr/>
    </dgm:pt>
    <dgm:pt modelId="{6388DFA8-31FE-4DDD-9610-55A2729FB157}" type="pres">
      <dgm:prSet presAssocID="{F09E3D0D-8A11-4822-9812-BCD96D2E99E3}" presName="parentTextArrow" presStyleLbl="node1" presStyleIdx="2" presStyleCnt="3"/>
      <dgm:spPr/>
    </dgm:pt>
  </dgm:ptLst>
  <dgm:cxnLst>
    <dgm:cxn modelId="{8B320E50-ADC3-4782-81B8-42D7F5B61579}" srcId="{A115A4BA-596F-4526-9F8F-275257502201}" destId="{F09E3D0D-8A11-4822-9812-BCD96D2E99E3}" srcOrd="0" destOrd="0" parTransId="{EA293C9C-96A7-4E0F-A488-ACA50304DE4F}" sibTransId="{DC986A43-1077-4845-8C8A-0E624E754FBA}"/>
    <dgm:cxn modelId="{CF806A89-1622-4393-A715-B43326E5BF61}" type="presOf" srcId="{8AD271A7-08AC-4F80-ACF8-6DB083D5E438}" destId="{DF933B92-2AE4-4367-AD4D-37B8F07FE68C}" srcOrd="0" destOrd="0" presId="urn:microsoft.com/office/officeart/2005/8/layout/process4"/>
    <dgm:cxn modelId="{BED6D29A-1D3F-42B9-BFDA-BBFAA6A247F9}" type="presOf" srcId="{F09E3D0D-8A11-4822-9812-BCD96D2E99E3}" destId="{6388DFA8-31FE-4DDD-9610-55A2729FB157}" srcOrd="0" destOrd="0" presId="urn:microsoft.com/office/officeart/2005/8/layout/process4"/>
    <dgm:cxn modelId="{D13BD6A0-2C8D-4FAA-964F-CAC0908BE9B9}" srcId="{A115A4BA-596F-4526-9F8F-275257502201}" destId="{8AD271A7-08AC-4F80-ACF8-6DB083D5E438}" srcOrd="2" destOrd="0" parTransId="{F512E437-1992-4CBD-9A37-8842BCE24DAE}" sibTransId="{41CB8073-6CF8-4C0B-B692-1272E8A7506F}"/>
    <dgm:cxn modelId="{233B96C8-5189-4E96-B533-AFCEC76A55E2}" srcId="{A115A4BA-596F-4526-9F8F-275257502201}" destId="{6AE91B50-4FC5-4CDD-8B4C-C5E6A133BF38}" srcOrd="1" destOrd="0" parTransId="{6048D6BF-C01B-424C-B896-8B4670304E8B}" sibTransId="{35B718DB-EE87-4FE8-AAE8-9C2A6FFE7061}"/>
    <dgm:cxn modelId="{8DD1AADA-F923-4A94-920B-F3CDFF0A88B8}" type="presOf" srcId="{6AE91B50-4FC5-4CDD-8B4C-C5E6A133BF38}" destId="{147FF260-68DC-42A0-9707-31929C4D5310}" srcOrd="0" destOrd="0" presId="urn:microsoft.com/office/officeart/2005/8/layout/process4"/>
    <dgm:cxn modelId="{472A4EE3-E576-4017-8976-9E6F5E87721C}" type="presOf" srcId="{A115A4BA-596F-4526-9F8F-275257502201}" destId="{DD5D2EF0-E82D-4BFA-ABC7-4FA988634093}" srcOrd="0" destOrd="0" presId="urn:microsoft.com/office/officeart/2005/8/layout/process4"/>
    <dgm:cxn modelId="{87053504-4D18-4C9B-BA71-239DCD38F8D7}" type="presParOf" srcId="{DD5D2EF0-E82D-4BFA-ABC7-4FA988634093}" destId="{D9F94CC4-5902-40B4-91C9-B8305FCA596D}" srcOrd="0" destOrd="0" presId="urn:microsoft.com/office/officeart/2005/8/layout/process4"/>
    <dgm:cxn modelId="{E97773B9-20CF-40DD-9D85-B48EF0F5BF4E}" type="presParOf" srcId="{D9F94CC4-5902-40B4-91C9-B8305FCA596D}" destId="{DF933B92-2AE4-4367-AD4D-37B8F07FE68C}" srcOrd="0" destOrd="0" presId="urn:microsoft.com/office/officeart/2005/8/layout/process4"/>
    <dgm:cxn modelId="{35114404-D3D4-4C31-8401-4001D45926F9}" type="presParOf" srcId="{DD5D2EF0-E82D-4BFA-ABC7-4FA988634093}" destId="{143E2D16-6BA3-4BB5-8104-157C4682BC00}" srcOrd="1" destOrd="0" presId="urn:microsoft.com/office/officeart/2005/8/layout/process4"/>
    <dgm:cxn modelId="{E9B153BB-89AD-449F-979D-9480BF66ABC4}" type="presParOf" srcId="{DD5D2EF0-E82D-4BFA-ABC7-4FA988634093}" destId="{C4C37CE2-CE14-42A6-89B1-0A55DF8ED53F}" srcOrd="2" destOrd="0" presId="urn:microsoft.com/office/officeart/2005/8/layout/process4"/>
    <dgm:cxn modelId="{A554F24A-F3C4-4412-956E-DB950BB2618B}" type="presParOf" srcId="{C4C37CE2-CE14-42A6-89B1-0A55DF8ED53F}" destId="{147FF260-68DC-42A0-9707-31929C4D5310}" srcOrd="0" destOrd="0" presId="urn:microsoft.com/office/officeart/2005/8/layout/process4"/>
    <dgm:cxn modelId="{166F531E-7D0E-4982-B145-5593204AE212}" type="presParOf" srcId="{DD5D2EF0-E82D-4BFA-ABC7-4FA988634093}" destId="{67B27B17-6FA6-4EC7-8891-A0FC1B7BF702}" srcOrd="3" destOrd="0" presId="urn:microsoft.com/office/officeart/2005/8/layout/process4"/>
    <dgm:cxn modelId="{838127A7-2A4E-4ECA-8907-972170008FDC}" type="presParOf" srcId="{DD5D2EF0-E82D-4BFA-ABC7-4FA988634093}" destId="{6E38C52D-F4B9-4752-A83A-E55D7D61D5B6}" srcOrd="4" destOrd="0" presId="urn:microsoft.com/office/officeart/2005/8/layout/process4"/>
    <dgm:cxn modelId="{7F935CFC-E3E2-4EDA-8386-5717AAEF24B5}" type="presParOf" srcId="{6E38C52D-F4B9-4752-A83A-E55D7D61D5B6}" destId="{6388DFA8-31FE-4DDD-9610-55A2729FB15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775200-1EBC-4FE6-99DA-CD305D79613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F406E1-A182-4F5F-AA29-CCFDD19AE8F5}">
      <dgm:prSet phldrT="[Metin]" phldr="1" custT="1"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5803F806-5B88-47A8-A2DB-93ADDF82FD5A}" type="parTrans" cxnId="{F61EC17C-5CF2-46AA-B4C8-EE44876FDC2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CFBA9244-C5C1-4620-B9CA-336CC8A81041}" type="sibTrans" cxnId="{F61EC17C-5CF2-46AA-B4C8-EE44876FDC2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54838755-71BD-4377-8F97-A0289C402BCC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Çocuğun konuşması alay konusu yapılmamalıdır.</a:t>
          </a:r>
        </a:p>
      </dgm:t>
    </dgm:pt>
    <dgm:pt modelId="{8D127FC0-6417-436F-ADA7-FFD5DF2FB03A}" type="parTrans" cxnId="{B43D80D9-C276-4630-89FE-BB47CE5A82C1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E8632D73-D0F6-4733-9DA7-124593AA2E22}" type="sibTrans" cxnId="{B43D80D9-C276-4630-89FE-BB47CE5A82C1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6DF01423-6281-46F4-9069-28D3AD28C5CC}">
      <dgm:prSet phldrT="[Metin]" phldr="1" custT="1"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C471BF50-FD4C-4503-A6CB-8F33B678EF94}" type="parTrans" cxnId="{E3DCA308-3C82-4C9B-B609-1DF79CA33CD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15BAC7B8-C836-47B7-986E-8D06A0DEBD82}" type="sibTrans" cxnId="{E3DCA308-3C82-4C9B-B609-1DF79CA33CD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3F2B7E92-8DCF-41A9-9324-20CC287BD77A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Çocuğun konuşma çabaları takdir edilmeli ve eğitimci çocuğa iyi bir rol model olmalıdır.</a:t>
          </a:r>
        </a:p>
      </dgm:t>
    </dgm:pt>
    <dgm:pt modelId="{708DCA3A-A840-49F2-935C-F310A4FA0A2E}" type="parTrans" cxnId="{9DED31AF-0E3A-40F4-9F5C-12191F8D2183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2776ECDA-45BD-4F61-A3F7-7B497C7701D2}" type="sibTrans" cxnId="{9DED31AF-0E3A-40F4-9F5C-12191F8D2183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05D5F6B9-90E3-46CC-8BA9-75A9B2A57346}">
      <dgm:prSet phldrT="[Metin]" phldr="1" custT="1"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7323FC96-9182-48B3-A46E-75A751935FBA}" type="parTrans" cxnId="{95D6A985-703B-4AAC-BE86-EA2DAC07482E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C8231E32-A21B-4845-9587-F5E93A785FF8}" type="sibTrans" cxnId="{95D6A985-703B-4AAC-BE86-EA2DAC07482E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3ED0219E-EEDE-45B1-B24A-CEB51AD2F9A0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Ders anlatımında söz hakkı öncelikli olarak çocuğa verilmelidir.</a:t>
          </a:r>
        </a:p>
      </dgm:t>
    </dgm:pt>
    <dgm:pt modelId="{06045EBF-C449-4E2F-8A3E-722E2C981F8C}" type="parTrans" cxnId="{178D7B20-89EE-42E1-8675-00531D6BAF6C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453091F3-08A3-441F-9688-07F232C829CA}" type="sibTrans" cxnId="{178D7B20-89EE-42E1-8675-00531D6BAF6C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1D4D6F8C-4768-4C2F-ADA2-C1C83416DE15}">
      <dgm:prSet custT="1"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D9A36BAD-6C3C-4954-8DB4-B6896A9770C0}" type="parTrans" cxnId="{0055C6B4-3D0A-4A9B-82C9-0BACE0145BC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8B0E51FE-202E-4A8B-96E0-28BFB65E2E17}" type="sibTrans" cxnId="{0055C6B4-3D0A-4A9B-82C9-0BACE0145BC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973E4A4A-BF16-4D8E-AEC7-4E3424B1DA8F}">
      <dgm:prSet custT="1"/>
      <dgm:spPr/>
      <dgm:t>
        <a:bodyPr/>
        <a:lstStyle/>
        <a:p>
          <a:pPr algn="just"/>
          <a:r>
            <a:rPr lang="tr-TR" sz="2800" dirty="0">
              <a:latin typeface="Comic Sans MS" panose="030F0702030302020204" pitchFamily="66" charset="0"/>
            </a:rPr>
            <a:t>Çocuğa gelişimsel düzeyine uygun sorumluluk verilmelidir.</a:t>
          </a:r>
        </a:p>
      </dgm:t>
    </dgm:pt>
    <dgm:pt modelId="{1D0292A8-9122-420C-8791-4592781CE75D}" type="parTrans" cxnId="{DA47A561-82D0-41DC-9678-26A0BB0CD608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B758495F-4AF4-4A8C-B568-BB9242D0F950}" type="sibTrans" cxnId="{DA47A561-82D0-41DC-9678-26A0BB0CD608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642E176B-2B6A-4C7B-8608-5CDB6FB3FC8C}" type="pres">
      <dgm:prSet presAssocID="{B9775200-1EBC-4FE6-99DA-CD305D79613B}" presName="linearFlow" presStyleCnt="0">
        <dgm:presLayoutVars>
          <dgm:dir/>
          <dgm:animLvl val="lvl"/>
          <dgm:resizeHandles val="exact"/>
        </dgm:presLayoutVars>
      </dgm:prSet>
      <dgm:spPr/>
    </dgm:pt>
    <dgm:pt modelId="{6A12B5E1-D317-40FE-9201-26AD311F75D9}" type="pres">
      <dgm:prSet presAssocID="{7FF406E1-A182-4F5F-AA29-CCFDD19AE8F5}" presName="composite" presStyleCnt="0"/>
      <dgm:spPr/>
    </dgm:pt>
    <dgm:pt modelId="{EEDAD1BA-4D4B-4BE4-B63F-62289E16E7D5}" type="pres">
      <dgm:prSet presAssocID="{7FF406E1-A182-4F5F-AA29-CCFDD19AE8F5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4BE3275A-AC0A-4C4E-82F5-5C7CCEA03227}" type="pres">
      <dgm:prSet presAssocID="{7FF406E1-A182-4F5F-AA29-CCFDD19AE8F5}" presName="descendantText" presStyleLbl="alignAcc1" presStyleIdx="0" presStyleCnt="4">
        <dgm:presLayoutVars>
          <dgm:bulletEnabled val="1"/>
        </dgm:presLayoutVars>
      </dgm:prSet>
      <dgm:spPr/>
    </dgm:pt>
    <dgm:pt modelId="{E589EEE0-D578-4A24-8698-E763DCB7EA4F}" type="pres">
      <dgm:prSet presAssocID="{CFBA9244-C5C1-4620-B9CA-336CC8A81041}" presName="sp" presStyleCnt="0"/>
      <dgm:spPr/>
    </dgm:pt>
    <dgm:pt modelId="{6594178B-1837-47D4-A161-B680F7DCEBDC}" type="pres">
      <dgm:prSet presAssocID="{6DF01423-6281-46F4-9069-28D3AD28C5CC}" presName="composite" presStyleCnt="0"/>
      <dgm:spPr/>
    </dgm:pt>
    <dgm:pt modelId="{459875BB-D02C-4ACE-9F9E-FD69DC82BA1E}" type="pres">
      <dgm:prSet presAssocID="{6DF01423-6281-46F4-9069-28D3AD28C5CC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E4F85A34-1B67-4C0F-9A6C-904A7E8517D6}" type="pres">
      <dgm:prSet presAssocID="{6DF01423-6281-46F4-9069-28D3AD28C5CC}" presName="descendantText" presStyleLbl="alignAcc1" presStyleIdx="1" presStyleCnt="4">
        <dgm:presLayoutVars>
          <dgm:bulletEnabled val="1"/>
        </dgm:presLayoutVars>
      </dgm:prSet>
      <dgm:spPr/>
    </dgm:pt>
    <dgm:pt modelId="{5F40B14D-BF73-47BD-B1BB-212887834BBE}" type="pres">
      <dgm:prSet presAssocID="{15BAC7B8-C836-47B7-986E-8D06A0DEBD82}" presName="sp" presStyleCnt="0"/>
      <dgm:spPr/>
    </dgm:pt>
    <dgm:pt modelId="{FA9E816A-3BED-4A87-9341-A69C1E06DB45}" type="pres">
      <dgm:prSet presAssocID="{05D5F6B9-90E3-46CC-8BA9-75A9B2A57346}" presName="composite" presStyleCnt="0"/>
      <dgm:spPr/>
    </dgm:pt>
    <dgm:pt modelId="{DF9E640F-3363-48B4-BFF9-26A1AC2EB3F3}" type="pres">
      <dgm:prSet presAssocID="{05D5F6B9-90E3-46CC-8BA9-75A9B2A57346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1C1397DB-33C7-4A9D-9A30-F5FCCD445ACA}" type="pres">
      <dgm:prSet presAssocID="{05D5F6B9-90E3-46CC-8BA9-75A9B2A57346}" presName="descendantText" presStyleLbl="alignAcc1" presStyleIdx="2" presStyleCnt="4">
        <dgm:presLayoutVars>
          <dgm:bulletEnabled val="1"/>
        </dgm:presLayoutVars>
      </dgm:prSet>
      <dgm:spPr/>
    </dgm:pt>
    <dgm:pt modelId="{17DB544D-4E8A-4867-A5AB-1025F847F0DD}" type="pres">
      <dgm:prSet presAssocID="{C8231E32-A21B-4845-9587-F5E93A785FF8}" presName="sp" presStyleCnt="0"/>
      <dgm:spPr/>
    </dgm:pt>
    <dgm:pt modelId="{46186351-C9F6-4108-A699-2E1EB9B9E0E3}" type="pres">
      <dgm:prSet presAssocID="{1D4D6F8C-4768-4C2F-ADA2-C1C83416DE15}" presName="composite" presStyleCnt="0"/>
      <dgm:spPr/>
    </dgm:pt>
    <dgm:pt modelId="{2A8F3F09-EFFF-4DBE-BFFD-25D766D6CACF}" type="pres">
      <dgm:prSet presAssocID="{1D4D6F8C-4768-4C2F-ADA2-C1C83416DE15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08049599-BE1F-4CF7-B74D-89AF935CB476}" type="pres">
      <dgm:prSet presAssocID="{1D4D6F8C-4768-4C2F-ADA2-C1C83416DE15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E3DCA308-3C82-4C9B-B609-1DF79CA33CDB}" srcId="{B9775200-1EBC-4FE6-99DA-CD305D79613B}" destId="{6DF01423-6281-46F4-9069-28D3AD28C5CC}" srcOrd="1" destOrd="0" parTransId="{C471BF50-FD4C-4503-A6CB-8F33B678EF94}" sibTransId="{15BAC7B8-C836-47B7-986E-8D06A0DEBD82}"/>
    <dgm:cxn modelId="{178D7B20-89EE-42E1-8675-00531D6BAF6C}" srcId="{05D5F6B9-90E3-46CC-8BA9-75A9B2A57346}" destId="{3ED0219E-EEDE-45B1-B24A-CEB51AD2F9A0}" srcOrd="0" destOrd="0" parTransId="{06045EBF-C449-4E2F-8A3E-722E2C981F8C}" sibTransId="{453091F3-08A3-441F-9688-07F232C829CA}"/>
    <dgm:cxn modelId="{A4040B21-161E-47FE-B413-77A7F7D6B16E}" type="presOf" srcId="{05D5F6B9-90E3-46CC-8BA9-75A9B2A57346}" destId="{DF9E640F-3363-48B4-BFF9-26A1AC2EB3F3}" srcOrd="0" destOrd="0" presId="urn:microsoft.com/office/officeart/2005/8/layout/chevron2"/>
    <dgm:cxn modelId="{6F822150-36A4-4AF7-8FC7-6E956A3E0654}" type="presOf" srcId="{7FF406E1-A182-4F5F-AA29-CCFDD19AE8F5}" destId="{EEDAD1BA-4D4B-4BE4-B63F-62289E16E7D5}" srcOrd="0" destOrd="0" presId="urn:microsoft.com/office/officeart/2005/8/layout/chevron2"/>
    <dgm:cxn modelId="{2C5E715E-8000-4712-82CB-BE578B248DC0}" type="presOf" srcId="{6DF01423-6281-46F4-9069-28D3AD28C5CC}" destId="{459875BB-D02C-4ACE-9F9E-FD69DC82BA1E}" srcOrd="0" destOrd="0" presId="urn:microsoft.com/office/officeart/2005/8/layout/chevron2"/>
    <dgm:cxn modelId="{DA47A561-82D0-41DC-9678-26A0BB0CD608}" srcId="{1D4D6F8C-4768-4C2F-ADA2-C1C83416DE15}" destId="{973E4A4A-BF16-4D8E-AEC7-4E3424B1DA8F}" srcOrd="0" destOrd="0" parTransId="{1D0292A8-9122-420C-8791-4592781CE75D}" sibTransId="{B758495F-4AF4-4A8C-B568-BB9242D0F950}"/>
    <dgm:cxn modelId="{F61EC17C-5CF2-46AA-B4C8-EE44876FDC2B}" srcId="{B9775200-1EBC-4FE6-99DA-CD305D79613B}" destId="{7FF406E1-A182-4F5F-AA29-CCFDD19AE8F5}" srcOrd="0" destOrd="0" parTransId="{5803F806-5B88-47A8-A2DB-93ADDF82FD5A}" sibTransId="{CFBA9244-C5C1-4620-B9CA-336CC8A81041}"/>
    <dgm:cxn modelId="{17BA0F84-481E-4285-AF34-A9F3EA51ED29}" type="presOf" srcId="{B9775200-1EBC-4FE6-99DA-CD305D79613B}" destId="{642E176B-2B6A-4C7B-8608-5CDB6FB3FC8C}" srcOrd="0" destOrd="0" presId="urn:microsoft.com/office/officeart/2005/8/layout/chevron2"/>
    <dgm:cxn modelId="{95D6A985-703B-4AAC-BE86-EA2DAC07482E}" srcId="{B9775200-1EBC-4FE6-99DA-CD305D79613B}" destId="{05D5F6B9-90E3-46CC-8BA9-75A9B2A57346}" srcOrd="2" destOrd="0" parTransId="{7323FC96-9182-48B3-A46E-75A751935FBA}" sibTransId="{C8231E32-A21B-4845-9587-F5E93A785FF8}"/>
    <dgm:cxn modelId="{E2F8349A-0FDF-42CA-BB56-2CFB98F594A6}" type="presOf" srcId="{54838755-71BD-4377-8F97-A0289C402BCC}" destId="{4BE3275A-AC0A-4C4E-82F5-5C7CCEA03227}" srcOrd="0" destOrd="0" presId="urn:microsoft.com/office/officeart/2005/8/layout/chevron2"/>
    <dgm:cxn modelId="{9DED31AF-0E3A-40F4-9F5C-12191F8D2183}" srcId="{6DF01423-6281-46F4-9069-28D3AD28C5CC}" destId="{3F2B7E92-8DCF-41A9-9324-20CC287BD77A}" srcOrd="0" destOrd="0" parTransId="{708DCA3A-A840-49F2-935C-F310A4FA0A2E}" sibTransId="{2776ECDA-45BD-4F61-A3F7-7B497C7701D2}"/>
    <dgm:cxn modelId="{0055C6B4-3D0A-4A9B-82C9-0BACE0145BCB}" srcId="{B9775200-1EBC-4FE6-99DA-CD305D79613B}" destId="{1D4D6F8C-4768-4C2F-ADA2-C1C83416DE15}" srcOrd="3" destOrd="0" parTransId="{D9A36BAD-6C3C-4954-8DB4-B6896A9770C0}" sibTransId="{8B0E51FE-202E-4A8B-96E0-28BFB65E2E17}"/>
    <dgm:cxn modelId="{60530BB7-7E0E-4305-A00F-986C6BA911FF}" type="presOf" srcId="{1D4D6F8C-4768-4C2F-ADA2-C1C83416DE15}" destId="{2A8F3F09-EFFF-4DBE-BFFD-25D766D6CACF}" srcOrd="0" destOrd="0" presId="urn:microsoft.com/office/officeart/2005/8/layout/chevron2"/>
    <dgm:cxn modelId="{2090E6C5-4C61-459B-B511-1A0AEA313C24}" type="presOf" srcId="{3F2B7E92-8DCF-41A9-9324-20CC287BD77A}" destId="{E4F85A34-1B67-4C0F-9A6C-904A7E8517D6}" srcOrd="0" destOrd="0" presId="urn:microsoft.com/office/officeart/2005/8/layout/chevron2"/>
    <dgm:cxn modelId="{B43D80D9-C276-4630-89FE-BB47CE5A82C1}" srcId="{7FF406E1-A182-4F5F-AA29-CCFDD19AE8F5}" destId="{54838755-71BD-4377-8F97-A0289C402BCC}" srcOrd="0" destOrd="0" parTransId="{8D127FC0-6417-436F-ADA7-FFD5DF2FB03A}" sibTransId="{E8632D73-D0F6-4733-9DA7-124593AA2E22}"/>
    <dgm:cxn modelId="{260D7EDF-DB84-409F-8C98-AD6B4F24A64F}" type="presOf" srcId="{973E4A4A-BF16-4D8E-AEC7-4E3424B1DA8F}" destId="{08049599-BE1F-4CF7-B74D-89AF935CB476}" srcOrd="0" destOrd="0" presId="urn:microsoft.com/office/officeart/2005/8/layout/chevron2"/>
    <dgm:cxn modelId="{95B4D1FC-63AC-42B0-BD12-BE203E398F02}" type="presOf" srcId="{3ED0219E-EEDE-45B1-B24A-CEB51AD2F9A0}" destId="{1C1397DB-33C7-4A9D-9A30-F5FCCD445ACA}" srcOrd="0" destOrd="0" presId="urn:microsoft.com/office/officeart/2005/8/layout/chevron2"/>
    <dgm:cxn modelId="{B45F7E06-720D-4300-AB28-75DEC6D67A86}" type="presParOf" srcId="{642E176B-2B6A-4C7B-8608-5CDB6FB3FC8C}" destId="{6A12B5E1-D317-40FE-9201-26AD311F75D9}" srcOrd="0" destOrd="0" presId="urn:microsoft.com/office/officeart/2005/8/layout/chevron2"/>
    <dgm:cxn modelId="{DD607E56-5F92-4364-9F80-4AE8D9874B4B}" type="presParOf" srcId="{6A12B5E1-D317-40FE-9201-26AD311F75D9}" destId="{EEDAD1BA-4D4B-4BE4-B63F-62289E16E7D5}" srcOrd="0" destOrd="0" presId="urn:microsoft.com/office/officeart/2005/8/layout/chevron2"/>
    <dgm:cxn modelId="{6BF9B9B9-03EB-4915-9398-A5F943DF0085}" type="presParOf" srcId="{6A12B5E1-D317-40FE-9201-26AD311F75D9}" destId="{4BE3275A-AC0A-4C4E-82F5-5C7CCEA03227}" srcOrd="1" destOrd="0" presId="urn:microsoft.com/office/officeart/2005/8/layout/chevron2"/>
    <dgm:cxn modelId="{BF0F0D5E-7A9E-493E-A2F6-4D418CFC01E8}" type="presParOf" srcId="{642E176B-2B6A-4C7B-8608-5CDB6FB3FC8C}" destId="{E589EEE0-D578-4A24-8698-E763DCB7EA4F}" srcOrd="1" destOrd="0" presId="urn:microsoft.com/office/officeart/2005/8/layout/chevron2"/>
    <dgm:cxn modelId="{5B05442E-2CC0-42BD-A3FA-73A12F5BA308}" type="presParOf" srcId="{642E176B-2B6A-4C7B-8608-5CDB6FB3FC8C}" destId="{6594178B-1837-47D4-A161-B680F7DCEBDC}" srcOrd="2" destOrd="0" presId="urn:microsoft.com/office/officeart/2005/8/layout/chevron2"/>
    <dgm:cxn modelId="{5390E73D-8034-4274-804E-27F358E4C441}" type="presParOf" srcId="{6594178B-1837-47D4-A161-B680F7DCEBDC}" destId="{459875BB-D02C-4ACE-9F9E-FD69DC82BA1E}" srcOrd="0" destOrd="0" presId="urn:microsoft.com/office/officeart/2005/8/layout/chevron2"/>
    <dgm:cxn modelId="{B99A4A59-986C-4A46-86D8-0C0B1CE1D685}" type="presParOf" srcId="{6594178B-1837-47D4-A161-B680F7DCEBDC}" destId="{E4F85A34-1B67-4C0F-9A6C-904A7E8517D6}" srcOrd="1" destOrd="0" presId="urn:microsoft.com/office/officeart/2005/8/layout/chevron2"/>
    <dgm:cxn modelId="{AFE18647-A946-45EB-862E-DB54FFBBB287}" type="presParOf" srcId="{642E176B-2B6A-4C7B-8608-5CDB6FB3FC8C}" destId="{5F40B14D-BF73-47BD-B1BB-212887834BBE}" srcOrd="3" destOrd="0" presId="urn:microsoft.com/office/officeart/2005/8/layout/chevron2"/>
    <dgm:cxn modelId="{C7C7451A-1722-4E74-BB6C-133C47CBF623}" type="presParOf" srcId="{642E176B-2B6A-4C7B-8608-5CDB6FB3FC8C}" destId="{FA9E816A-3BED-4A87-9341-A69C1E06DB45}" srcOrd="4" destOrd="0" presId="urn:microsoft.com/office/officeart/2005/8/layout/chevron2"/>
    <dgm:cxn modelId="{B3683A2B-E513-4C71-AD82-81943318360D}" type="presParOf" srcId="{FA9E816A-3BED-4A87-9341-A69C1E06DB45}" destId="{DF9E640F-3363-48B4-BFF9-26A1AC2EB3F3}" srcOrd="0" destOrd="0" presId="urn:microsoft.com/office/officeart/2005/8/layout/chevron2"/>
    <dgm:cxn modelId="{9836851C-0447-4C37-A6AC-2FF89CBF55D0}" type="presParOf" srcId="{FA9E816A-3BED-4A87-9341-A69C1E06DB45}" destId="{1C1397DB-33C7-4A9D-9A30-F5FCCD445ACA}" srcOrd="1" destOrd="0" presId="urn:microsoft.com/office/officeart/2005/8/layout/chevron2"/>
    <dgm:cxn modelId="{CDB0F5FD-C8D5-40E9-A81A-A19D95FCBE46}" type="presParOf" srcId="{642E176B-2B6A-4C7B-8608-5CDB6FB3FC8C}" destId="{17DB544D-4E8A-4867-A5AB-1025F847F0DD}" srcOrd="5" destOrd="0" presId="urn:microsoft.com/office/officeart/2005/8/layout/chevron2"/>
    <dgm:cxn modelId="{85C6E618-685F-4925-9B2D-9FC9FCFC1073}" type="presParOf" srcId="{642E176B-2B6A-4C7B-8608-5CDB6FB3FC8C}" destId="{46186351-C9F6-4108-A699-2E1EB9B9E0E3}" srcOrd="6" destOrd="0" presId="urn:microsoft.com/office/officeart/2005/8/layout/chevron2"/>
    <dgm:cxn modelId="{A1F12A3D-E125-43A9-BCC8-57D0FB41CF56}" type="presParOf" srcId="{46186351-C9F6-4108-A699-2E1EB9B9E0E3}" destId="{2A8F3F09-EFFF-4DBE-BFFD-25D766D6CACF}" srcOrd="0" destOrd="0" presId="urn:microsoft.com/office/officeart/2005/8/layout/chevron2"/>
    <dgm:cxn modelId="{80B492AB-4331-42C5-B417-0ECCB5C0C262}" type="presParOf" srcId="{46186351-C9F6-4108-A699-2E1EB9B9E0E3}" destId="{08049599-BE1F-4CF7-B74D-89AF935CB4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ABF79F-1D45-4DCF-8020-9177F41D7B6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7468F35-D538-46AC-AD25-134800F4E7EE}">
      <dgm:prSet phldrT="[Metin]" phldr="1"/>
      <dgm:spPr/>
      <dgm:t>
        <a:bodyPr/>
        <a:lstStyle/>
        <a:p>
          <a:endParaRPr lang="tr-TR" dirty="0">
            <a:latin typeface="Comic Sans MS" panose="030F0902030302020204" pitchFamily="66" charset="0"/>
          </a:endParaRPr>
        </a:p>
      </dgm:t>
    </dgm:pt>
    <dgm:pt modelId="{184202AE-68A3-48FF-9AE1-ECA404812673}" type="parTrans" cxnId="{2688DDAF-7106-4F24-9CCC-02ED4F2357B0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A78F43AA-343F-41C2-995D-9108F9C65F39}" type="sibTrans" cxnId="{2688DDAF-7106-4F24-9CCC-02ED4F2357B0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D0484132-40EE-46EE-BE1A-7705F55E7578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902030302020204" pitchFamily="66" charset="0"/>
            </a:rPr>
            <a:t>Çocuğa okulun tamamı gezdirilerek, okulu tanıması sağlanmalıdır.</a:t>
          </a:r>
        </a:p>
      </dgm:t>
    </dgm:pt>
    <dgm:pt modelId="{1B332FE0-D9E0-4284-A855-88A34D3EF689}" type="parTrans" cxnId="{3055AAC6-C5CC-47E7-BD28-235ABC9DB03F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3BE9D96A-9946-4476-9681-B8593CFC84D2}" type="sibTrans" cxnId="{3055AAC6-C5CC-47E7-BD28-235ABC9DB03F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DD0CE82E-8FB4-49CF-8FD8-91DEDA77B751}">
      <dgm:prSet phldrT="[Metin]" phldr="1" custT="1"/>
      <dgm:spPr/>
      <dgm:t>
        <a:bodyPr/>
        <a:lstStyle/>
        <a:p>
          <a:endParaRPr lang="tr-TR" sz="2800" dirty="0">
            <a:latin typeface="Comic Sans MS" panose="030F0902030302020204" pitchFamily="66" charset="0"/>
          </a:endParaRPr>
        </a:p>
      </dgm:t>
    </dgm:pt>
    <dgm:pt modelId="{4039ACAA-6374-45EF-8A93-018C5EF5BF4C}" type="parTrans" cxnId="{871A4655-61C6-4749-AC73-AB1261556A40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B2E934CB-37A1-4FCC-9C73-AD221F3A29B5}" type="sibTrans" cxnId="{871A4655-61C6-4749-AC73-AB1261556A40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E229C0FE-4CC5-459F-B039-0F3BBAD7EC76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902030302020204" pitchFamily="66" charset="0"/>
            </a:rPr>
            <a:t>Eğitimcinin ilk amacı çocukla iletişim kurmak olmalı, bir şeyler öğretmek daha sonra amaçlanmalıdır.</a:t>
          </a:r>
        </a:p>
      </dgm:t>
    </dgm:pt>
    <dgm:pt modelId="{41712504-F8AA-413F-ACA9-6B565D4D1A02}" type="parTrans" cxnId="{C4D02D56-563A-4A48-8ADC-6C2AFC8D3DC5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56115079-8639-4482-81F8-FF7F47C089F0}" type="sibTrans" cxnId="{C4D02D56-563A-4A48-8ADC-6C2AFC8D3DC5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0B0627DE-578E-4ED8-B223-86DB1C1975AD}">
      <dgm:prSet phldrT="[Metin]" phldr="1" custT="1"/>
      <dgm:spPr/>
      <dgm:t>
        <a:bodyPr/>
        <a:lstStyle/>
        <a:p>
          <a:endParaRPr lang="tr-TR" sz="2800">
            <a:latin typeface="Comic Sans MS" panose="030F0902030302020204" pitchFamily="66" charset="0"/>
          </a:endParaRPr>
        </a:p>
      </dgm:t>
    </dgm:pt>
    <dgm:pt modelId="{BE351C1E-FA97-4532-B778-38962987A235}" type="parTrans" cxnId="{1502DCAC-8227-4518-ADD1-D39085D03018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93F7E2C2-84B5-4707-AD7E-14308ED91221}" type="sibTrans" cxnId="{1502DCAC-8227-4518-ADD1-D39085D03018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C3FCDED1-E5F7-466F-8D5D-A0D1640D330F}">
      <dgm:prSet phldrT="[Metin]" custT="1"/>
      <dgm:spPr/>
      <dgm:t>
        <a:bodyPr/>
        <a:lstStyle/>
        <a:p>
          <a:pPr algn="just"/>
          <a:r>
            <a:rPr lang="tr-TR" sz="2800" dirty="0">
              <a:latin typeface="Comic Sans MS" panose="030F0902030302020204" pitchFamily="66" charset="0"/>
            </a:rPr>
            <a:t>Çocuğun anne babası ya da bakımını üstlenen kişiden ayrılmakta sorun yaşadığı belirlendiyse ilk günler sınıfta birlikte olmasına izin verilmelidir. </a:t>
          </a:r>
        </a:p>
      </dgm:t>
    </dgm:pt>
    <dgm:pt modelId="{6D086CF5-399A-48D8-A628-5E8E97A6B9D3}" type="parTrans" cxnId="{3E78E1DF-4C9F-42D4-97C8-405F4890A1A8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86B2ED81-2F37-474B-8893-89578200A21F}" type="sibTrans" cxnId="{3E78E1DF-4C9F-42D4-97C8-405F4890A1A8}">
      <dgm:prSet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F090F295-EE8E-4CF3-B5F2-960505CBF094}" type="pres">
      <dgm:prSet presAssocID="{D3ABF79F-1D45-4DCF-8020-9177F41D7B61}" presName="linearFlow" presStyleCnt="0">
        <dgm:presLayoutVars>
          <dgm:dir/>
          <dgm:animLvl val="lvl"/>
          <dgm:resizeHandles val="exact"/>
        </dgm:presLayoutVars>
      </dgm:prSet>
      <dgm:spPr/>
    </dgm:pt>
    <dgm:pt modelId="{6B6F8734-E8F2-4AD3-BFE4-CE2F471025AA}" type="pres">
      <dgm:prSet presAssocID="{67468F35-D538-46AC-AD25-134800F4E7EE}" presName="composite" presStyleCnt="0"/>
      <dgm:spPr/>
    </dgm:pt>
    <dgm:pt modelId="{9CB0EB6B-9EB3-419B-A4BE-7E5FEEDD2A1E}" type="pres">
      <dgm:prSet presAssocID="{67468F35-D538-46AC-AD25-134800F4E7E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3703A0E-D496-4050-A658-29A5B651B579}" type="pres">
      <dgm:prSet presAssocID="{67468F35-D538-46AC-AD25-134800F4E7EE}" presName="descendantText" presStyleLbl="alignAcc1" presStyleIdx="0" presStyleCnt="3" custScaleY="134582">
        <dgm:presLayoutVars>
          <dgm:bulletEnabled val="1"/>
        </dgm:presLayoutVars>
      </dgm:prSet>
      <dgm:spPr/>
    </dgm:pt>
    <dgm:pt modelId="{16E018E6-158C-44BA-95B6-AB673780A220}" type="pres">
      <dgm:prSet presAssocID="{A78F43AA-343F-41C2-995D-9108F9C65F39}" presName="sp" presStyleCnt="0"/>
      <dgm:spPr/>
    </dgm:pt>
    <dgm:pt modelId="{0930B640-1FD5-4EF6-9076-747B1C9D9CA7}" type="pres">
      <dgm:prSet presAssocID="{DD0CE82E-8FB4-49CF-8FD8-91DEDA77B751}" presName="composite" presStyleCnt="0"/>
      <dgm:spPr/>
    </dgm:pt>
    <dgm:pt modelId="{852B44BF-7443-4985-8990-BB420714BCF8}" type="pres">
      <dgm:prSet presAssocID="{DD0CE82E-8FB4-49CF-8FD8-91DEDA77B751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78D78F12-2421-47F7-B479-01D68CBBC384}" type="pres">
      <dgm:prSet presAssocID="{DD0CE82E-8FB4-49CF-8FD8-91DEDA77B751}" presName="descendantText" presStyleLbl="alignAcc1" presStyleIdx="1" presStyleCnt="3" custScaleY="116141">
        <dgm:presLayoutVars>
          <dgm:bulletEnabled val="1"/>
        </dgm:presLayoutVars>
      </dgm:prSet>
      <dgm:spPr/>
    </dgm:pt>
    <dgm:pt modelId="{DB1ACBAE-EFA6-4921-B8AE-DD903CED4392}" type="pres">
      <dgm:prSet presAssocID="{B2E934CB-37A1-4FCC-9C73-AD221F3A29B5}" presName="sp" presStyleCnt="0"/>
      <dgm:spPr/>
    </dgm:pt>
    <dgm:pt modelId="{0326BC87-AAB8-46E1-85FC-6425E58249D4}" type="pres">
      <dgm:prSet presAssocID="{0B0627DE-578E-4ED8-B223-86DB1C1975AD}" presName="composite" presStyleCnt="0"/>
      <dgm:spPr/>
    </dgm:pt>
    <dgm:pt modelId="{0F271E39-3D00-4F39-9655-6412A26FBE82}" type="pres">
      <dgm:prSet presAssocID="{0B0627DE-578E-4ED8-B223-86DB1C1975A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694B87E-02E4-4FDE-85BE-7554F2A987D1}" type="pres">
      <dgm:prSet presAssocID="{0B0627DE-578E-4ED8-B223-86DB1C1975AD}" presName="descendantText" presStyleLbl="alignAcc1" presStyleIdx="2" presStyleCnt="3" custScaleY="149092">
        <dgm:presLayoutVars>
          <dgm:bulletEnabled val="1"/>
        </dgm:presLayoutVars>
      </dgm:prSet>
      <dgm:spPr/>
    </dgm:pt>
  </dgm:ptLst>
  <dgm:cxnLst>
    <dgm:cxn modelId="{871A4655-61C6-4749-AC73-AB1261556A40}" srcId="{D3ABF79F-1D45-4DCF-8020-9177F41D7B61}" destId="{DD0CE82E-8FB4-49CF-8FD8-91DEDA77B751}" srcOrd="1" destOrd="0" parTransId="{4039ACAA-6374-45EF-8A93-018C5EF5BF4C}" sibTransId="{B2E934CB-37A1-4FCC-9C73-AD221F3A29B5}"/>
    <dgm:cxn modelId="{C4D02D56-563A-4A48-8ADC-6C2AFC8D3DC5}" srcId="{DD0CE82E-8FB4-49CF-8FD8-91DEDA77B751}" destId="{E229C0FE-4CC5-459F-B039-0F3BBAD7EC76}" srcOrd="0" destOrd="0" parTransId="{41712504-F8AA-413F-ACA9-6B565D4D1A02}" sibTransId="{56115079-8639-4482-81F8-FF7F47C089F0}"/>
    <dgm:cxn modelId="{89B3945A-592D-4B20-A494-2C692B00F686}" type="presOf" srcId="{D3ABF79F-1D45-4DCF-8020-9177F41D7B61}" destId="{F090F295-EE8E-4CF3-B5F2-960505CBF094}" srcOrd="0" destOrd="0" presId="urn:microsoft.com/office/officeart/2005/8/layout/chevron2"/>
    <dgm:cxn modelId="{F9DC085B-D75D-4571-860D-EBF0FF54D855}" type="presOf" srcId="{DD0CE82E-8FB4-49CF-8FD8-91DEDA77B751}" destId="{852B44BF-7443-4985-8990-BB420714BCF8}" srcOrd="0" destOrd="0" presId="urn:microsoft.com/office/officeart/2005/8/layout/chevron2"/>
    <dgm:cxn modelId="{5F891D69-AC46-4AA2-BF78-E735EFB79B8C}" type="presOf" srcId="{67468F35-D538-46AC-AD25-134800F4E7EE}" destId="{9CB0EB6B-9EB3-419B-A4BE-7E5FEEDD2A1E}" srcOrd="0" destOrd="0" presId="urn:microsoft.com/office/officeart/2005/8/layout/chevron2"/>
    <dgm:cxn modelId="{6856308D-4844-47A8-8CB4-7655ED0C1EE7}" type="presOf" srcId="{0B0627DE-578E-4ED8-B223-86DB1C1975AD}" destId="{0F271E39-3D00-4F39-9655-6412A26FBE82}" srcOrd="0" destOrd="0" presId="urn:microsoft.com/office/officeart/2005/8/layout/chevron2"/>
    <dgm:cxn modelId="{1502DCAC-8227-4518-ADD1-D39085D03018}" srcId="{D3ABF79F-1D45-4DCF-8020-9177F41D7B61}" destId="{0B0627DE-578E-4ED8-B223-86DB1C1975AD}" srcOrd="2" destOrd="0" parTransId="{BE351C1E-FA97-4532-B778-38962987A235}" sibTransId="{93F7E2C2-84B5-4707-AD7E-14308ED91221}"/>
    <dgm:cxn modelId="{2688DDAF-7106-4F24-9CCC-02ED4F2357B0}" srcId="{D3ABF79F-1D45-4DCF-8020-9177F41D7B61}" destId="{67468F35-D538-46AC-AD25-134800F4E7EE}" srcOrd="0" destOrd="0" parTransId="{184202AE-68A3-48FF-9AE1-ECA404812673}" sibTransId="{A78F43AA-343F-41C2-995D-9108F9C65F39}"/>
    <dgm:cxn modelId="{6EF08FC1-7B82-478E-AD66-00D079C16B33}" type="presOf" srcId="{C3FCDED1-E5F7-466F-8D5D-A0D1640D330F}" destId="{B694B87E-02E4-4FDE-85BE-7554F2A987D1}" srcOrd="0" destOrd="0" presId="urn:microsoft.com/office/officeart/2005/8/layout/chevron2"/>
    <dgm:cxn modelId="{E925B9C5-13B6-422F-B014-061C010036D5}" type="presOf" srcId="{D0484132-40EE-46EE-BE1A-7705F55E7578}" destId="{03703A0E-D496-4050-A658-29A5B651B579}" srcOrd="0" destOrd="0" presId="urn:microsoft.com/office/officeart/2005/8/layout/chevron2"/>
    <dgm:cxn modelId="{3055AAC6-C5CC-47E7-BD28-235ABC9DB03F}" srcId="{67468F35-D538-46AC-AD25-134800F4E7EE}" destId="{D0484132-40EE-46EE-BE1A-7705F55E7578}" srcOrd="0" destOrd="0" parTransId="{1B332FE0-D9E0-4284-A855-88A34D3EF689}" sibTransId="{3BE9D96A-9946-4476-9681-B8593CFC84D2}"/>
    <dgm:cxn modelId="{3E78E1DF-4C9F-42D4-97C8-405F4890A1A8}" srcId="{0B0627DE-578E-4ED8-B223-86DB1C1975AD}" destId="{C3FCDED1-E5F7-466F-8D5D-A0D1640D330F}" srcOrd="0" destOrd="0" parTransId="{6D086CF5-399A-48D8-A628-5E8E97A6B9D3}" sibTransId="{86B2ED81-2F37-474B-8893-89578200A21F}"/>
    <dgm:cxn modelId="{53B9F8F0-D9A3-4C23-A25A-BBEE66804E6F}" type="presOf" srcId="{E229C0FE-4CC5-459F-B039-0F3BBAD7EC76}" destId="{78D78F12-2421-47F7-B479-01D68CBBC384}" srcOrd="0" destOrd="0" presId="urn:microsoft.com/office/officeart/2005/8/layout/chevron2"/>
    <dgm:cxn modelId="{3CA062AB-FE88-4C02-A9F9-0A6528FAEBC8}" type="presParOf" srcId="{F090F295-EE8E-4CF3-B5F2-960505CBF094}" destId="{6B6F8734-E8F2-4AD3-BFE4-CE2F471025AA}" srcOrd="0" destOrd="0" presId="urn:microsoft.com/office/officeart/2005/8/layout/chevron2"/>
    <dgm:cxn modelId="{185FF604-54EB-49CE-A1DD-312CE7938FD0}" type="presParOf" srcId="{6B6F8734-E8F2-4AD3-BFE4-CE2F471025AA}" destId="{9CB0EB6B-9EB3-419B-A4BE-7E5FEEDD2A1E}" srcOrd="0" destOrd="0" presId="urn:microsoft.com/office/officeart/2005/8/layout/chevron2"/>
    <dgm:cxn modelId="{41C0D035-3982-4137-84F6-1DDBC1DF4D8D}" type="presParOf" srcId="{6B6F8734-E8F2-4AD3-BFE4-CE2F471025AA}" destId="{03703A0E-D496-4050-A658-29A5B651B579}" srcOrd="1" destOrd="0" presId="urn:microsoft.com/office/officeart/2005/8/layout/chevron2"/>
    <dgm:cxn modelId="{20B3F7F7-1B39-4F2C-A95D-7B115231C12D}" type="presParOf" srcId="{F090F295-EE8E-4CF3-B5F2-960505CBF094}" destId="{16E018E6-158C-44BA-95B6-AB673780A220}" srcOrd="1" destOrd="0" presId="urn:microsoft.com/office/officeart/2005/8/layout/chevron2"/>
    <dgm:cxn modelId="{0334CEE4-6A42-4E7E-96FC-A2D8D0183ADE}" type="presParOf" srcId="{F090F295-EE8E-4CF3-B5F2-960505CBF094}" destId="{0930B640-1FD5-4EF6-9076-747B1C9D9CA7}" srcOrd="2" destOrd="0" presId="urn:microsoft.com/office/officeart/2005/8/layout/chevron2"/>
    <dgm:cxn modelId="{A83F946A-29A6-45C4-BE87-1E386C8E5848}" type="presParOf" srcId="{0930B640-1FD5-4EF6-9076-747B1C9D9CA7}" destId="{852B44BF-7443-4985-8990-BB420714BCF8}" srcOrd="0" destOrd="0" presId="urn:microsoft.com/office/officeart/2005/8/layout/chevron2"/>
    <dgm:cxn modelId="{A900A272-AF6A-4BCF-A982-E16F7E2CD712}" type="presParOf" srcId="{0930B640-1FD5-4EF6-9076-747B1C9D9CA7}" destId="{78D78F12-2421-47F7-B479-01D68CBBC384}" srcOrd="1" destOrd="0" presId="urn:microsoft.com/office/officeart/2005/8/layout/chevron2"/>
    <dgm:cxn modelId="{F69B07B8-BF44-44E7-B60E-B95453C3B9D8}" type="presParOf" srcId="{F090F295-EE8E-4CF3-B5F2-960505CBF094}" destId="{DB1ACBAE-EFA6-4921-B8AE-DD903CED4392}" srcOrd="3" destOrd="0" presId="urn:microsoft.com/office/officeart/2005/8/layout/chevron2"/>
    <dgm:cxn modelId="{79A8B8C1-F598-45E8-BCBB-140D17A45713}" type="presParOf" srcId="{F090F295-EE8E-4CF3-B5F2-960505CBF094}" destId="{0326BC87-AAB8-46E1-85FC-6425E58249D4}" srcOrd="4" destOrd="0" presId="urn:microsoft.com/office/officeart/2005/8/layout/chevron2"/>
    <dgm:cxn modelId="{4EBE2C90-56DF-40F5-BD20-5BFA1C826C7A}" type="presParOf" srcId="{0326BC87-AAB8-46E1-85FC-6425E58249D4}" destId="{0F271E39-3D00-4F39-9655-6412A26FBE82}" srcOrd="0" destOrd="0" presId="urn:microsoft.com/office/officeart/2005/8/layout/chevron2"/>
    <dgm:cxn modelId="{DA8CD367-18FC-4581-8B3F-625FE7354A56}" type="presParOf" srcId="{0326BC87-AAB8-46E1-85FC-6425E58249D4}" destId="{B694B87E-02E4-4FDE-85BE-7554F2A987D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EDE4BAC-C1D7-4CB5-B6EB-0C5D455F53D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8AFD3A05-FA46-48AE-AB60-58EA56843307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tr-TR" sz="2800" dirty="0">
              <a:solidFill>
                <a:schemeClr val="tx1"/>
              </a:solidFill>
              <a:latin typeface="Comic Sans MS" panose="030F0702030302020204" pitchFamily="66" charset="0"/>
            </a:rPr>
            <a:t>Çocuğun dikkatini dağıtacak uyaranlar mümkün olduğunca ortadan kaldırılmalıdır.</a:t>
          </a:r>
        </a:p>
      </dgm:t>
    </dgm:pt>
    <dgm:pt modelId="{12C39351-504D-4B54-81DC-B6D5E6F7F9E1}" type="parTrans" cxnId="{825AFFB8-58FD-4150-8D0E-1B288BA5FB85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DB8C8C5-FAA5-4D1E-9AD4-89A3E4D396F2}" type="sibTrans" cxnId="{825AFFB8-58FD-4150-8D0E-1B288BA5FB85}">
      <dgm:prSet custT="1"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274054F0-C122-470A-9C96-96C74B3D7E91}">
      <dgm:prSet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tr-TR" sz="2800" dirty="0">
              <a:solidFill>
                <a:schemeClr val="tx1"/>
              </a:solidFill>
              <a:latin typeface="Comic Sans MS" panose="030F0702030302020204" pitchFamily="66" charset="0"/>
            </a:rPr>
            <a:t>Çocukların her ders/ etkinlikte fiziksel enerjisini boşaltması desteklenmelidir.</a:t>
          </a:r>
        </a:p>
      </dgm:t>
    </dgm:pt>
    <dgm:pt modelId="{BA14955F-AD6B-4E56-9BEE-4ECA5E683322}" type="parTrans" cxnId="{D6E64E3E-E557-4803-AB5C-4B727AA8A83B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F82AD2F-0534-484C-BA85-7FBFDCDF9F31}" type="sibTrans" cxnId="{D6E64E3E-E557-4803-AB5C-4B727AA8A83B}">
      <dgm:prSet custT="1"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3A40C09-92D7-4AF4-AAA7-5CB107045B3F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tr-TR" sz="2800" dirty="0">
              <a:solidFill>
                <a:schemeClr val="tx1"/>
              </a:solidFill>
              <a:latin typeface="Comic Sans MS" panose="030F0702030302020204" pitchFamily="66" charset="0"/>
            </a:rPr>
            <a:t>Çocuklar çalışırken sık sık motive edilmelidir.</a:t>
          </a:r>
        </a:p>
      </dgm:t>
    </dgm:pt>
    <dgm:pt modelId="{B491A324-5581-47E7-8F3A-4BF46D353E4F}" type="parTrans" cxnId="{5CE97B81-FCF6-43CD-9C4A-AEA177581B51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38E5642-1B82-42B0-9D3F-2A0FCCCB5229}" type="sibTrans" cxnId="{5CE97B81-FCF6-43CD-9C4A-AEA177581B51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B97A7DA-EFFF-4A3E-9E76-96F095F8F1D2}" type="pres">
      <dgm:prSet presAssocID="{9EDE4BAC-C1D7-4CB5-B6EB-0C5D455F53DF}" presName="outerComposite" presStyleCnt="0">
        <dgm:presLayoutVars>
          <dgm:chMax val="5"/>
          <dgm:dir/>
          <dgm:resizeHandles val="exact"/>
        </dgm:presLayoutVars>
      </dgm:prSet>
      <dgm:spPr/>
    </dgm:pt>
    <dgm:pt modelId="{AFF53DF9-B7FF-4FAF-AC8D-4462225AFA1A}" type="pres">
      <dgm:prSet presAssocID="{9EDE4BAC-C1D7-4CB5-B6EB-0C5D455F53DF}" presName="dummyMaxCanvas" presStyleCnt="0">
        <dgm:presLayoutVars/>
      </dgm:prSet>
      <dgm:spPr/>
    </dgm:pt>
    <dgm:pt modelId="{2B0310A9-5F65-4CD3-A876-94975BFC1475}" type="pres">
      <dgm:prSet presAssocID="{9EDE4BAC-C1D7-4CB5-B6EB-0C5D455F53DF}" presName="ThreeNodes_1" presStyleLbl="node1" presStyleIdx="0" presStyleCnt="3">
        <dgm:presLayoutVars>
          <dgm:bulletEnabled val="1"/>
        </dgm:presLayoutVars>
      </dgm:prSet>
      <dgm:spPr/>
    </dgm:pt>
    <dgm:pt modelId="{C334EADA-6F5A-4A3C-A97E-9DDD91C69670}" type="pres">
      <dgm:prSet presAssocID="{9EDE4BAC-C1D7-4CB5-B6EB-0C5D455F53DF}" presName="ThreeNodes_2" presStyleLbl="node1" presStyleIdx="1" presStyleCnt="3">
        <dgm:presLayoutVars>
          <dgm:bulletEnabled val="1"/>
        </dgm:presLayoutVars>
      </dgm:prSet>
      <dgm:spPr/>
    </dgm:pt>
    <dgm:pt modelId="{6C4671F6-7EE7-4976-A510-E56EFBE98497}" type="pres">
      <dgm:prSet presAssocID="{9EDE4BAC-C1D7-4CB5-B6EB-0C5D455F53DF}" presName="ThreeNodes_3" presStyleLbl="node1" presStyleIdx="2" presStyleCnt="3">
        <dgm:presLayoutVars>
          <dgm:bulletEnabled val="1"/>
        </dgm:presLayoutVars>
      </dgm:prSet>
      <dgm:spPr/>
    </dgm:pt>
    <dgm:pt modelId="{DD449539-0623-4214-972B-407ACF896FEF}" type="pres">
      <dgm:prSet presAssocID="{9EDE4BAC-C1D7-4CB5-B6EB-0C5D455F53DF}" presName="ThreeConn_1-2" presStyleLbl="fgAccFollowNode1" presStyleIdx="0" presStyleCnt="2">
        <dgm:presLayoutVars>
          <dgm:bulletEnabled val="1"/>
        </dgm:presLayoutVars>
      </dgm:prSet>
      <dgm:spPr/>
    </dgm:pt>
    <dgm:pt modelId="{055D0419-C71D-4AAC-92C4-BE7EC37F142A}" type="pres">
      <dgm:prSet presAssocID="{9EDE4BAC-C1D7-4CB5-B6EB-0C5D455F53DF}" presName="ThreeConn_2-3" presStyleLbl="fgAccFollowNode1" presStyleIdx="1" presStyleCnt="2">
        <dgm:presLayoutVars>
          <dgm:bulletEnabled val="1"/>
        </dgm:presLayoutVars>
      </dgm:prSet>
      <dgm:spPr/>
    </dgm:pt>
    <dgm:pt modelId="{C7269125-4D58-420C-AD00-9F43CEA68B4B}" type="pres">
      <dgm:prSet presAssocID="{9EDE4BAC-C1D7-4CB5-B6EB-0C5D455F53DF}" presName="ThreeNodes_1_text" presStyleLbl="node1" presStyleIdx="2" presStyleCnt="3">
        <dgm:presLayoutVars>
          <dgm:bulletEnabled val="1"/>
        </dgm:presLayoutVars>
      </dgm:prSet>
      <dgm:spPr/>
    </dgm:pt>
    <dgm:pt modelId="{3E7A55CB-74DD-49E4-9DE1-364EF25EBEB2}" type="pres">
      <dgm:prSet presAssocID="{9EDE4BAC-C1D7-4CB5-B6EB-0C5D455F53DF}" presName="ThreeNodes_2_text" presStyleLbl="node1" presStyleIdx="2" presStyleCnt="3">
        <dgm:presLayoutVars>
          <dgm:bulletEnabled val="1"/>
        </dgm:presLayoutVars>
      </dgm:prSet>
      <dgm:spPr/>
    </dgm:pt>
    <dgm:pt modelId="{0F916A3B-ABBB-4AE7-B91C-B8F724BB5FDF}" type="pres">
      <dgm:prSet presAssocID="{9EDE4BAC-C1D7-4CB5-B6EB-0C5D455F53D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8389A0A-0DDC-4A10-851C-F205E19C4BDF}" type="presOf" srcId="{F3A40C09-92D7-4AF4-AAA7-5CB107045B3F}" destId="{0F916A3B-ABBB-4AE7-B91C-B8F724BB5FDF}" srcOrd="1" destOrd="0" presId="urn:microsoft.com/office/officeart/2005/8/layout/vProcess5"/>
    <dgm:cxn modelId="{D30CF936-DBB6-46F9-AEC2-D796E7B0988D}" type="presOf" srcId="{8AFD3A05-FA46-48AE-AB60-58EA56843307}" destId="{C7269125-4D58-420C-AD00-9F43CEA68B4B}" srcOrd="1" destOrd="0" presId="urn:microsoft.com/office/officeart/2005/8/layout/vProcess5"/>
    <dgm:cxn modelId="{99836B38-447D-44D5-B4D0-4C4E7E43AFBB}" type="presOf" srcId="{9EDE4BAC-C1D7-4CB5-B6EB-0C5D455F53DF}" destId="{5B97A7DA-EFFF-4A3E-9E76-96F095F8F1D2}" srcOrd="0" destOrd="0" presId="urn:microsoft.com/office/officeart/2005/8/layout/vProcess5"/>
    <dgm:cxn modelId="{D6E64E3E-E557-4803-AB5C-4B727AA8A83B}" srcId="{9EDE4BAC-C1D7-4CB5-B6EB-0C5D455F53DF}" destId="{274054F0-C122-470A-9C96-96C74B3D7E91}" srcOrd="1" destOrd="0" parTransId="{BA14955F-AD6B-4E56-9BEE-4ECA5E683322}" sibTransId="{DF82AD2F-0534-484C-BA85-7FBFDCDF9F31}"/>
    <dgm:cxn modelId="{1C6CE447-3D38-4DA5-96B3-C01B6935DB0F}" type="presOf" srcId="{4DB8C8C5-FAA5-4D1E-9AD4-89A3E4D396F2}" destId="{DD449539-0623-4214-972B-407ACF896FEF}" srcOrd="0" destOrd="0" presId="urn:microsoft.com/office/officeart/2005/8/layout/vProcess5"/>
    <dgm:cxn modelId="{2D9F6E57-E362-478C-97D8-4C335DE3510E}" type="presOf" srcId="{274054F0-C122-470A-9C96-96C74B3D7E91}" destId="{3E7A55CB-74DD-49E4-9DE1-364EF25EBEB2}" srcOrd="1" destOrd="0" presId="urn:microsoft.com/office/officeart/2005/8/layout/vProcess5"/>
    <dgm:cxn modelId="{6E8D4D6F-C359-4C32-9348-3216BE74EFB6}" type="presOf" srcId="{DF82AD2F-0534-484C-BA85-7FBFDCDF9F31}" destId="{055D0419-C71D-4AAC-92C4-BE7EC37F142A}" srcOrd="0" destOrd="0" presId="urn:microsoft.com/office/officeart/2005/8/layout/vProcess5"/>
    <dgm:cxn modelId="{5CE97B81-FCF6-43CD-9C4A-AEA177581B51}" srcId="{9EDE4BAC-C1D7-4CB5-B6EB-0C5D455F53DF}" destId="{F3A40C09-92D7-4AF4-AAA7-5CB107045B3F}" srcOrd="2" destOrd="0" parTransId="{B491A324-5581-47E7-8F3A-4BF46D353E4F}" sibTransId="{638E5642-1B82-42B0-9D3F-2A0FCCCB5229}"/>
    <dgm:cxn modelId="{F4897A89-DFCE-48A0-ACB0-4E11AE962C9A}" type="presOf" srcId="{8AFD3A05-FA46-48AE-AB60-58EA56843307}" destId="{2B0310A9-5F65-4CD3-A876-94975BFC1475}" srcOrd="0" destOrd="0" presId="urn:microsoft.com/office/officeart/2005/8/layout/vProcess5"/>
    <dgm:cxn modelId="{825AFFB8-58FD-4150-8D0E-1B288BA5FB85}" srcId="{9EDE4BAC-C1D7-4CB5-B6EB-0C5D455F53DF}" destId="{8AFD3A05-FA46-48AE-AB60-58EA56843307}" srcOrd="0" destOrd="0" parTransId="{12C39351-504D-4B54-81DC-B6D5E6F7F9E1}" sibTransId="{4DB8C8C5-FAA5-4D1E-9AD4-89A3E4D396F2}"/>
    <dgm:cxn modelId="{9FBC7ACB-B2A6-445E-A99E-F27EF0898D49}" type="presOf" srcId="{F3A40C09-92D7-4AF4-AAA7-5CB107045B3F}" destId="{6C4671F6-7EE7-4976-A510-E56EFBE98497}" srcOrd="0" destOrd="0" presId="urn:microsoft.com/office/officeart/2005/8/layout/vProcess5"/>
    <dgm:cxn modelId="{EE4C6BF8-3B39-4F4A-9249-E18420FE487A}" type="presOf" srcId="{274054F0-C122-470A-9C96-96C74B3D7E91}" destId="{C334EADA-6F5A-4A3C-A97E-9DDD91C69670}" srcOrd="0" destOrd="0" presId="urn:microsoft.com/office/officeart/2005/8/layout/vProcess5"/>
    <dgm:cxn modelId="{478E8476-D02B-465C-A8B5-0988F399CF1C}" type="presParOf" srcId="{5B97A7DA-EFFF-4A3E-9E76-96F095F8F1D2}" destId="{AFF53DF9-B7FF-4FAF-AC8D-4462225AFA1A}" srcOrd="0" destOrd="0" presId="urn:microsoft.com/office/officeart/2005/8/layout/vProcess5"/>
    <dgm:cxn modelId="{02237EA0-AF02-4405-A3F5-69784515F49B}" type="presParOf" srcId="{5B97A7DA-EFFF-4A3E-9E76-96F095F8F1D2}" destId="{2B0310A9-5F65-4CD3-A876-94975BFC1475}" srcOrd="1" destOrd="0" presId="urn:microsoft.com/office/officeart/2005/8/layout/vProcess5"/>
    <dgm:cxn modelId="{7F6ECA97-6370-4897-B7ED-764F7B2CEC07}" type="presParOf" srcId="{5B97A7DA-EFFF-4A3E-9E76-96F095F8F1D2}" destId="{C334EADA-6F5A-4A3C-A97E-9DDD91C69670}" srcOrd="2" destOrd="0" presId="urn:microsoft.com/office/officeart/2005/8/layout/vProcess5"/>
    <dgm:cxn modelId="{50D86C84-E7A2-47B1-B789-EA92763B17B7}" type="presParOf" srcId="{5B97A7DA-EFFF-4A3E-9E76-96F095F8F1D2}" destId="{6C4671F6-7EE7-4976-A510-E56EFBE98497}" srcOrd="3" destOrd="0" presId="urn:microsoft.com/office/officeart/2005/8/layout/vProcess5"/>
    <dgm:cxn modelId="{CEB798AF-9CDF-4B9D-B01F-73E4EBFEA88E}" type="presParOf" srcId="{5B97A7DA-EFFF-4A3E-9E76-96F095F8F1D2}" destId="{DD449539-0623-4214-972B-407ACF896FEF}" srcOrd="4" destOrd="0" presId="urn:microsoft.com/office/officeart/2005/8/layout/vProcess5"/>
    <dgm:cxn modelId="{A52BB0F4-24B2-41B2-BC8F-D09C8B9C2989}" type="presParOf" srcId="{5B97A7DA-EFFF-4A3E-9E76-96F095F8F1D2}" destId="{055D0419-C71D-4AAC-92C4-BE7EC37F142A}" srcOrd="5" destOrd="0" presId="urn:microsoft.com/office/officeart/2005/8/layout/vProcess5"/>
    <dgm:cxn modelId="{585791BC-D04B-4699-B12E-604E8F69C453}" type="presParOf" srcId="{5B97A7DA-EFFF-4A3E-9E76-96F095F8F1D2}" destId="{C7269125-4D58-420C-AD00-9F43CEA68B4B}" srcOrd="6" destOrd="0" presId="urn:microsoft.com/office/officeart/2005/8/layout/vProcess5"/>
    <dgm:cxn modelId="{5044A995-E8E4-44E5-ABA8-408B284D4A9C}" type="presParOf" srcId="{5B97A7DA-EFFF-4A3E-9E76-96F095F8F1D2}" destId="{3E7A55CB-74DD-49E4-9DE1-364EF25EBEB2}" srcOrd="7" destOrd="0" presId="urn:microsoft.com/office/officeart/2005/8/layout/vProcess5"/>
    <dgm:cxn modelId="{1FD005AF-05ED-4D6D-A896-CE7BFFB16D98}" type="presParOf" srcId="{5B97A7DA-EFFF-4A3E-9E76-96F095F8F1D2}" destId="{0F916A3B-ABBB-4AE7-B91C-B8F724BB5FD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EDE4BAC-C1D7-4CB5-B6EB-0C5D455F53D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8AFD3A05-FA46-48AE-AB60-58EA56843307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tr-TR" sz="2800" dirty="0">
              <a:solidFill>
                <a:schemeClr val="tx1"/>
              </a:solidFill>
              <a:latin typeface="Comic Sans MS" panose="030F0702030302020204" pitchFamily="66" charset="0"/>
            </a:rPr>
            <a:t>Çocuğu motive etmek için farklı teknikler kullanılmalıdır.</a:t>
          </a:r>
        </a:p>
      </dgm:t>
    </dgm:pt>
    <dgm:pt modelId="{12C39351-504D-4B54-81DC-B6D5E6F7F9E1}" type="parTrans" cxnId="{825AFFB8-58FD-4150-8D0E-1B288BA5FB85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DB8C8C5-FAA5-4D1E-9AD4-89A3E4D396F2}" type="sibTrans" cxnId="{825AFFB8-58FD-4150-8D0E-1B288BA5FB85}">
      <dgm:prSet custT="1"/>
      <dgm:spPr/>
      <dgm:t>
        <a:bodyPr/>
        <a:lstStyle/>
        <a:p>
          <a:endParaRPr lang="tr-TR" sz="28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1E575B2-7159-C24E-871E-02953C452DC8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tr-TR" dirty="0">
              <a:solidFill>
                <a:schemeClr val="tx1"/>
              </a:solidFill>
              <a:latin typeface="Comic Sans MS" panose="030F0702030302020204" pitchFamily="66" charset="0"/>
            </a:rPr>
            <a:t>Çocukla iletişimde yüz yüze ve göz göze olunmalıdır.</a:t>
          </a:r>
        </a:p>
      </dgm:t>
    </dgm:pt>
    <dgm:pt modelId="{EBFC962D-7C89-E742-A464-DD4DDA896449}" type="parTrans" cxnId="{89683A2B-D47C-424F-BE3D-8761BBEFC598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2A43AB-02B9-334C-A7C3-665195124321}" type="sibTrans" cxnId="{89683A2B-D47C-424F-BE3D-8761BBEFC598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1F10A1DF-0403-A94B-A468-2899E4CBA4BB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tr-TR" dirty="0">
              <a:solidFill>
                <a:schemeClr val="tx1"/>
              </a:solidFill>
              <a:latin typeface="Comic Sans MS" panose="030F0702030302020204" pitchFamily="66" charset="0"/>
            </a:rPr>
            <a:t>Çocuklara verilen yönergeler basit, net ve kısa olmalıdır.</a:t>
          </a:r>
        </a:p>
      </dgm:t>
    </dgm:pt>
    <dgm:pt modelId="{01865958-C6F3-7042-8A0C-A9C79E80F95D}" type="parTrans" cxnId="{20E4B0FE-F665-F84C-B6F5-951B78FFFB39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7650712-2CF9-EA41-B9E3-C442AB15143C}" type="sibTrans" cxnId="{20E4B0FE-F665-F84C-B6F5-951B78FFFB39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5B97A7DA-EFFF-4A3E-9E76-96F095F8F1D2}" type="pres">
      <dgm:prSet presAssocID="{9EDE4BAC-C1D7-4CB5-B6EB-0C5D455F53DF}" presName="outerComposite" presStyleCnt="0">
        <dgm:presLayoutVars>
          <dgm:chMax val="5"/>
          <dgm:dir/>
          <dgm:resizeHandles val="exact"/>
        </dgm:presLayoutVars>
      </dgm:prSet>
      <dgm:spPr/>
    </dgm:pt>
    <dgm:pt modelId="{AFF53DF9-B7FF-4FAF-AC8D-4462225AFA1A}" type="pres">
      <dgm:prSet presAssocID="{9EDE4BAC-C1D7-4CB5-B6EB-0C5D455F53DF}" presName="dummyMaxCanvas" presStyleCnt="0">
        <dgm:presLayoutVars/>
      </dgm:prSet>
      <dgm:spPr/>
    </dgm:pt>
    <dgm:pt modelId="{2B0310A9-5F65-4CD3-A876-94975BFC1475}" type="pres">
      <dgm:prSet presAssocID="{9EDE4BAC-C1D7-4CB5-B6EB-0C5D455F53DF}" presName="ThreeNodes_1" presStyleLbl="node1" presStyleIdx="0" presStyleCnt="3">
        <dgm:presLayoutVars>
          <dgm:bulletEnabled val="1"/>
        </dgm:presLayoutVars>
      </dgm:prSet>
      <dgm:spPr/>
    </dgm:pt>
    <dgm:pt modelId="{C334EADA-6F5A-4A3C-A97E-9DDD91C69670}" type="pres">
      <dgm:prSet presAssocID="{9EDE4BAC-C1D7-4CB5-B6EB-0C5D455F53DF}" presName="ThreeNodes_2" presStyleLbl="node1" presStyleIdx="1" presStyleCnt="3">
        <dgm:presLayoutVars>
          <dgm:bulletEnabled val="1"/>
        </dgm:presLayoutVars>
      </dgm:prSet>
      <dgm:spPr/>
    </dgm:pt>
    <dgm:pt modelId="{6C4671F6-7EE7-4976-A510-E56EFBE98497}" type="pres">
      <dgm:prSet presAssocID="{9EDE4BAC-C1D7-4CB5-B6EB-0C5D455F53DF}" presName="ThreeNodes_3" presStyleLbl="node1" presStyleIdx="2" presStyleCnt="3">
        <dgm:presLayoutVars>
          <dgm:bulletEnabled val="1"/>
        </dgm:presLayoutVars>
      </dgm:prSet>
      <dgm:spPr/>
    </dgm:pt>
    <dgm:pt modelId="{DD449539-0623-4214-972B-407ACF896FEF}" type="pres">
      <dgm:prSet presAssocID="{9EDE4BAC-C1D7-4CB5-B6EB-0C5D455F53DF}" presName="ThreeConn_1-2" presStyleLbl="fgAccFollowNode1" presStyleIdx="0" presStyleCnt="2">
        <dgm:presLayoutVars>
          <dgm:bulletEnabled val="1"/>
        </dgm:presLayoutVars>
      </dgm:prSet>
      <dgm:spPr/>
    </dgm:pt>
    <dgm:pt modelId="{055D0419-C71D-4AAC-92C4-BE7EC37F142A}" type="pres">
      <dgm:prSet presAssocID="{9EDE4BAC-C1D7-4CB5-B6EB-0C5D455F53DF}" presName="ThreeConn_2-3" presStyleLbl="fgAccFollowNode1" presStyleIdx="1" presStyleCnt="2">
        <dgm:presLayoutVars>
          <dgm:bulletEnabled val="1"/>
        </dgm:presLayoutVars>
      </dgm:prSet>
      <dgm:spPr/>
    </dgm:pt>
    <dgm:pt modelId="{C7269125-4D58-420C-AD00-9F43CEA68B4B}" type="pres">
      <dgm:prSet presAssocID="{9EDE4BAC-C1D7-4CB5-B6EB-0C5D455F53DF}" presName="ThreeNodes_1_text" presStyleLbl="node1" presStyleIdx="2" presStyleCnt="3">
        <dgm:presLayoutVars>
          <dgm:bulletEnabled val="1"/>
        </dgm:presLayoutVars>
      </dgm:prSet>
      <dgm:spPr/>
    </dgm:pt>
    <dgm:pt modelId="{3E7A55CB-74DD-49E4-9DE1-364EF25EBEB2}" type="pres">
      <dgm:prSet presAssocID="{9EDE4BAC-C1D7-4CB5-B6EB-0C5D455F53DF}" presName="ThreeNodes_2_text" presStyleLbl="node1" presStyleIdx="2" presStyleCnt="3">
        <dgm:presLayoutVars>
          <dgm:bulletEnabled val="1"/>
        </dgm:presLayoutVars>
      </dgm:prSet>
      <dgm:spPr/>
    </dgm:pt>
    <dgm:pt modelId="{0F916A3B-ABBB-4AE7-B91C-B8F724BB5FDF}" type="pres">
      <dgm:prSet presAssocID="{9EDE4BAC-C1D7-4CB5-B6EB-0C5D455F53D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89683A2B-D47C-424F-BE3D-8761BBEFC598}" srcId="{9EDE4BAC-C1D7-4CB5-B6EB-0C5D455F53DF}" destId="{41E575B2-7159-C24E-871E-02953C452DC8}" srcOrd="1" destOrd="0" parTransId="{EBFC962D-7C89-E742-A464-DD4DDA896449}" sibTransId="{272A43AB-02B9-334C-A7C3-665195124321}"/>
    <dgm:cxn modelId="{D30CF936-DBB6-46F9-AEC2-D796E7B0988D}" type="presOf" srcId="{8AFD3A05-FA46-48AE-AB60-58EA56843307}" destId="{C7269125-4D58-420C-AD00-9F43CEA68B4B}" srcOrd="1" destOrd="0" presId="urn:microsoft.com/office/officeart/2005/8/layout/vProcess5"/>
    <dgm:cxn modelId="{99836B38-447D-44D5-B4D0-4C4E7E43AFBB}" type="presOf" srcId="{9EDE4BAC-C1D7-4CB5-B6EB-0C5D455F53DF}" destId="{5B97A7DA-EFFF-4A3E-9E76-96F095F8F1D2}" srcOrd="0" destOrd="0" presId="urn:microsoft.com/office/officeart/2005/8/layout/vProcess5"/>
    <dgm:cxn modelId="{610E2642-E67C-F547-82F9-649A09426245}" type="presOf" srcId="{41E575B2-7159-C24E-871E-02953C452DC8}" destId="{C334EADA-6F5A-4A3C-A97E-9DDD91C69670}" srcOrd="0" destOrd="0" presId="urn:microsoft.com/office/officeart/2005/8/layout/vProcess5"/>
    <dgm:cxn modelId="{1C6CE447-3D38-4DA5-96B3-C01B6935DB0F}" type="presOf" srcId="{4DB8C8C5-FAA5-4D1E-9AD4-89A3E4D396F2}" destId="{DD449539-0623-4214-972B-407ACF896FEF}" srcOrd="0" destOrd="0" presId="urn:microsoft.com/office/officeart/2005/8/layout/vProcess5"/>
    <dgm:cxn modelId="{F4EA1A52-615A-634C-8F56-3CD720EA18A4}" type="presOf" srcId="{272A43AB-02B9-334C-A7C3-665195124321}" destId="{055D0419-C71D-4AAC-92C4-BE7EC37F142A}" srcOrd="0" destOrd="0" presId="urn:microsoft.com/office/officeart/2005/8/layout/vProcess5"/>
    <dgm:cxn modelId="{C8001088-29F3-3648-9EAF-621CFACD2965}" type="presOf" srcId="{1F10A1DF-0403-A94B-A468-2899E4CBA4BB}" destId="{6C4671F6-7EE7-4976-A510-E56EFBE98497}" srcOrd="0" destOrd="0" presId="urn:microsoft.com/office/officeart/2005/8/layout/vProcess5"/>
    <dgm:cxn modelId="{F4897A89-DFCE-48A0-ACB0-4E11AE962C9A}" type="presOf" srcId="{8AFD3A05-FA46-48AE-AB60-58EA56843307}" destId="{2B0310A9-5F65-4CD3-A876-94975BFC1475}" srcOrd="0" destOrd="0" presId="urn:microsoft.com/office/officeart/2005/8/layout/vProcess5"/>
    <dgm:cxn modelId="{6958AEA5-9B9D-444A-BE7E-2F294CBAD392}" type="presOf" srcId="{41E575B2-7159-C24E-871E-02953C452DC8}" destId="{3E7A55CB-74DD-49E4-9DE1-364EF25EBEB2}" srcOrd="1" destOrd="0" presId="urn:microsoft.com/office/officeart/2005/8/layout/vProcess5"/>
    <dgm:cxn modelId="{099ED3A7-C985-1746-AC84-52DBC72BDB0F}" type="presOf" srcId="{1F10A1DF-0403-A94B-A468-2899E4CBA4BB}" destId="{0F916A3B-ABBB-4AE7-B91C-B8F724BB5FDF}" srcOrd="1" destOrd="0" presId="urn:microsoft.com/office/officeart/2005/8/layout/vProcess5"/>
    <dgm:cxn modelId="{825AFFB8-58FD-4150-8D0E-1B288BA5FB85}" srcId="{9EDE4BAC-C1D7-4CB5-B6EB-0C5D455F53DF}" destId="{8AFD3A05-FA46-48AE-AB60-58EA56843307}" srcOrd="0" destOrd="0" parTransId="{12C39351-504D-4B54-81DC-B6D5E6F7F9E1}" sibTransId="{4DB8C8C5-FAA5-4D1E-9AD4-89A3E4D396F2}"/>
    <dgm:cxn modelId="{20E4B0FE-F665-F84C-B6F5-951B78FFFB39}" srcId="{9EDE4BAC-C1D7-4CB5-B6EB-0C5D455F53DF}" destId="{1F10A1DF-0403-A94B-A468-2899E4CBA4BB}" srcOrd="2" destOrd="0" parTransId="{01865958-C6F3-7042-8A0C-A9C79E80F95D}" sibTransId="{A7650712-2CF9-EA41-B9E3-C442AB15143C}"/>
    <dgm:cxn modelId="{478E8476-D02B-465C-A8B5-0988F399CF1C}" type="presParOf" srcId="{5B97A7DA-EFFF-4A3E-9E76-96F095F8F1D2}" destId="{AFF53DF9-B7FF-4FAF-AC8D-4462225AFA1A}" srcOrd="0" destOrd="0" presId="urn:microsoft.com/office/officeart/2005/8/layout/vProcess5"/>
    <dgm:cxn modelId="{02237EA0-AF02-4405-A3F5-69784515F49B}" type="presParOf" srcId="{5B97A7DA-EFFF-4A3E-9E76-96F095F8F1D2}" destId="{2B0310A9-5F65-4CD3-A876-94975BFC1475}" srcOrd="1" destOrd="0" presId="urn:microsoft.com/office/officeart/2005/8/layout/vProcess5"/>
    <dgm:cxn modelId="{7F6ECA97-6370-4897-B7ED-764F7B2CEC07}" type="presParOf" srcId="{5B97A7DA-EFFF-4A3E-9E76-96F095F8F1D2}" destId="{C334EADA-6F5A-4A3C-A97E-9DDD91C69670}" srcOrd="2" destOrd="0" presId="urn:microsoft.com/office/officeart/2005/8/layout/vProcess5"/>
    <dgm:cxn modelId="{50D86C84-E7A2-47B1-B789-EA92763B17B7}" type="presParOf" srcId="{5B97A7DA-EFFF-4A3E-9E76-96F095F8F1D2}" destId="{6C4671F6-7EE7-4976-A510-E56EFBE98497}" srcOrd="3" destOrd="0" presId="urn:microsoft.com/office/officeart/2005/8/layout/vProcess5"/>
    <dgm:cxn modelId="{CEB798AF-9CDF-4B9D-B01F-73E4EBFEA88E}" type="presParOf" srcId="{5B97A7DA-EFFF-4A3E-9E76-96F095F8F1D2}" destId="{DD449539-0623-4214-972B-407ACF896FEF}" srcOrd="4" destOrd="0" presId="urn:microsoft.com/office/officeart/2005/8/layout/vProcess5"/>
    <dgm:cxn modelId="{A52BB0F4-24B2-41B2-BC8F-D09C8B9C2989}" type="presParOf" srcId="{5B97A7DA-EFFF-4A3E-9E76-96F095F8F1D2}" destId="{055D0419-C71D-4AAC-92C4-BE7EC37F142A}" srcOrd="5" destOrd="0" presId="urn:microsoft.com/office/officeart/2005/8/layout/vProcess5"/>
    <dgm:cxn modelId="{585791BC-D04B-4699-B12E-604E8F69C453}" type="presParOf" srcId="{5B97A7DA-EFFF-4A3E-9E76-96F095F8F1D2}" destId="{C7269125-4D58-420C-AD00-9F43CEA68B4B}" srcOrd="6" destOrd="0" presId="urn:microsoft.com/office/officeart/2005/8/layout/vProcess5"/>
    <dgm:cxn modelId="{5044A995-E8E4-44E5-ABA8-408B284D4A9C}" type="presParOf" srcId="{5B97A7DA-EFFF-4A3E-9E76-96F095F8F1D2}" destId="{3E7A55CB-74DD-49E4-9DE1-364EF25EBEB2}" srcOrd="7" destOrd="0" presId="urn:microsoft.com/office/officeart/2005/8/layout/vProcess5"/>
    <dgm:cxn modelId="{1FD005AF-05ED-4D6D-A896-CE7BFFB16D98}" type="presParOf" srcId="{5B97A7DA-EFFF-4A3E-9E76-96F095F8F1D2}" destId="{0F916A3B-ABBB-4AE7-B91C-B8F724BB5FDF}" srcOrd="8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D395C39-B880-4AC8-A125-8F47B0BB5571}" type="doc">
      <dgm:prSet loTypeId="urn:microsoft.com/office/officeart/2009/3/layout/CircleRelationship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CD2BB63-1F66-44A4-A155-3395BC163BC8}">
      <dgm:prSet phldrT="[Metin]"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Dersle ilgili Sorular</a:t>
          </a:r>
        </a:p>
      </dgm:t>
    </dgm:pt>
    <dgm:pt modelId="{75911DF6-45EE-4FBA-8F87-5BA6EA2BCA39}" type="par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4E947EA9-A629-4CD1-88C9-A755F0E2E7CE}" type="sib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19B3EF7F-0EF1-42F2-B178-CAD3BC61B004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A71E772-7A61-4FBF-A37E-4146B6D1C465}" type="par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60AA80E3-00D3-4D07-B49C-2194C8451B41}" type="sib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086F281-5326-4221-B366-21A9B95AAA0D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39192E22-3392-42B3-A549-E12C9C9BC148}" type="par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B967F6A1-1F49-48E9-B2D8-D67517641ED7}" type="sib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A988945-7F9D-4328-A955-12F646B9AFCA}" type="pres">
      <dgm:prSet presAssocID="{CD395C39-B880-4AC8-A125-8F47B0BB5571}" presName="Name0" presStyleCnt="0">
        <dgm:presLayoutVars>
          <dgm:chMax val="1"/>
          <dgm:chPref val="1"/>
        </dgm:presLayoutVars>
      </dgm:prSet>
      <dgm:spPr/>
    </dgm:pt>
    <dgm:pt modelId="{6390FD32-C923-4E4A-9240-C321D4BAEA11}" type="pres">
      <dgm:prSet presAssocID="{FCD2BB63-1F66-44A4-A155-3395BC163BC8}" presName="Parent" presStyleLbl="node0" presStyleIdx="0" presStyleCnt="1">
        <dgm:presLayoutVars>
          <dgm:chMax val="5"/>
          <dgm:chPref val="5"/>
        </dgm:presLayoutVars>
      </dgm:prSet>
      <dgm:spPr/>
    </dgm:pt>
    <dgm:pt modelId="{0C09C3C7-4B5F-4E3E-A606-C29F6BDD05FD}" type="pres">
      <dgm:prSet presAssocID="{FCD2BB63-1F66-44A4-A155-3395BC163BC8}" presName="Accent1" presStyleLbl="node1" presStyleIdx="0" presStyleCnt="13"/>
      <dgm:spPr/>
    </dgm:pt>
    <dgm:pt modelId="{F4044F4D-766C-467B-A51E-E5F62C7CA24B}" type="pres">
      <dgm:prSet presAssocID="{FCD2BB63-1F66-44A4-A155-3395BC163BC8}" presName="Accent2" presStyleLbl="node1" presStyleIdx="1" presStyleCnt="13"/>
      <dgm:spPr/>
    </dgm:pt>
    <dgm:pt modelId="{CF8D4B2C-EEB3-4F78-A3AF-78F4864F1010}" type="pres">
      <dgm:prSet presAssocID="{FCD2BB63-1F66-44A4-A155-3395BC163BC8}" presName="Accent3" presStyleLbl="node1" presStyleIdx="2" presStyleCnt="13"/>
      <dgm:spPr/>
    </dgm:pt>
    <dgm:pt modelId="{09C9677F-08D7-4B5E-B2A8-7E4EF223E62B}" type="pres">
      <dgm:prSet presAssocID="{FCD2BB63-1F66-44A4-A155-3395BC163BC8}" presName="Accent4" presStyleLbl="node1" presStyleIdx="3" presStyleCnt="13"/>
      <dgm:spPr/>
    </dgm:pt>
    <dgm:pt modelId="{70AE472B-3BE9-4E60-B1A5-D973734F011A}" type="pres">
      <dgm:prSet presAssocID="{FCD2BB63-1F66-44A4-A155-3395BC163BC8}" presName="Accent5" presStyleLbl="node1" presStyleIdx="4" presStyleCnt="13"/>
      <dgm:spPr/>
    </dgm:pt>
    <dgm:pt modelId="{3C2EF1E9-DECF-4F90-B0BC-2177E986DC19}" type="pres">
      <dgm:prSet presAssocID="{FCD2BB63-1F66-44A4-A155-3395BC163BC8}" presName="Accent6" presStyleLbl="node1" presStyleIdx="5" presStyleCnt="13"/>
      <dgm:spPr/>
    </dgm:pt>
    <dgm:pt modelId="{40BC6DB5-44F7-4386-9994-EF917B17EF74}" type="pres">
      <dgm:prSet presAssocID="{19B3EF7F-0EF1-42F2-B178-CAD3BC61B004}" presName="Child1" presStyleLbl="node1" presStyleIdx="6" presStyleCnt="13">
        <dgm:presLayoutVars>
          <dgm:chMax val="0"/>
          <dgm:chPref val="0"/>
        </dgm:presLayoutVars>
      </dgm:prSet>
      <dgm:spPr/>
    </dgm:pt>
    <dgm:pt modelId="{2BA50874-9297-4EAD-81C4-E4DE2CBC47C3}" type="pres">
      <dgm:prSet presAssocID="{19B3EF7F-0EF1-42F2-B178-CAD3BC61B004}" presName="Accent7" presStyleCnt="0"/>
      <dgm:spPr/>
    </dgm:pt>
    <dgm:pt modelId="{ED53399E-58D6-42F4-9F2F-896AD01F0FED}" type="pres">
      <dgm:prSet presAssocID="{19B3EF7F-0EF1-42F2-B178-CAD3BC61B004}" presName="AccentHold1" presStyleLbl="node1" presStyleIdx="7" presStyleCnt="13"/>
      <dgm:spPr/>
    </dgm:pt>
    <dgm:pt modelId="{09368969-31E8-4456-9E6C-22011CA813F3}" type="pres">
      <dgm:prSet presAssocID="{19B3EF7F-0EF1-42F2-B178-CAD3BC61B004}" presName="Accent8" presStyleCnt="0"/>
      <dgm:spPr/>
    </dgm:pt>
    <dgm:pt modelId="{2D951BB6-A239-402C-84AB-0E7D21A0060C}" type="pres">
      <dgm:prSet presAssocID="{19B3EF7F-0EF1-42F2-B178-CAD3BC61B004}" presName="AccentHold2" presStyleLbl="node1" presStyleIdx="8" presStyleCnt="13"/>
      <dgm:spPr/>
    </dgm:pt>
    <dgm:pt modelId="{16B4D0A2-67AA-49B8-A5A8-5D251911DAEC}" type="pres">
      <dgm:prSet presAssocID="{C086F281-5326-4221-B366-21A9B95AAA0D}" presName="Child2" presStyleLbl="node1" presStyleIdx="9" presStyleCnt="13">
        <dgm:presLayoutVars>
          <dgm:chMax val="0"/>
          <dgm:chPref val="0"/>
        </dgm:presLayoutVars>
      </dgm:prSet>
      <dgm:spPr/>
    </dgm:pt>
    <dgm:pt modelId="{5C8A22E1-BA9A-4647-85DE-DAE5A2E86004}" type="pres">
      <dgm:prSet presAssocID="{C086F281-5326-4221-B366-21A9B95AAA0D}" presName="Accent9" presStyleCnt="0"/>
      <dgm:spPr/>
    </dgm:pt>
    <dgm:pt modelId="{5DAE74E1-D3F4-4C4C-ABB5-E2B4A1B37288}" type="pres">
      <dgm:prSet presAssocID="{C086F281-5326-4221-B366-21A9B95AAA0D}" presName="AccentHold1" presStyleLbl="node1" presStyleIdx="10" presStyleCnt="13"/>
      <dgm:spPr/>
    </dgm:pt>
    <dgm:pt modelId="{D405D607-6496-4B20-8E03-BC33871206F1}" type="pres">
      <dgm:prSet presAssocID="{C086F281-5326-4221-B366-21A9B95AAA0D}" presName="Accent10" presStyleCnt="0"/>
      <dgm:spPr/>
    </dgm:pt>
    <dgm:pt modelId="{0C171D37-2B70-49AD-8124-4AD5D6EC345C}" type="pres">
      <dgm:prSet presAssocID="{C086F281-5326-4221-B366-21A9B95AAA0D}" presName="AccentHold2" presStyleLbl="node1" presStyleIdx="11" presStyleCnt="13"/>
      <dgm:spPr/>
    </dgm:pt>
    <dgm:pt modelId="{E5D5D787-E5A4-4683-8B88-D5F0241D6DA9}" type="pres">
      <dgm:prSet presAssocID="{C086F281-5326-4221-B366-21A9B95AAA0D}" presName="Accent11" presStyleCnt="0"/>
      <dgm:spPr/>
    </dgm:pt>
    <dgm:pt modelId="{74EAB269-466E-42C5-8941-5EF4D8973D73}" type="pres">
      <dgm:prSet presAssocID="{C086F281-5326-4221-B366-21A9B95AAA0D}" presName="AccentHold3" presStyleLbl="node1" presStyleIdx="12" presStyleCnt="13"/>
      <dgm:spPr/>
    </dgm:pt>
  </dgm:ptLst>
  <dgm:cxnLst>
    <dgm:cxn modelId="{54264226-D0C4-47FD-A330-9DEE1A5B4B3F}" srcId="{FCD2BB63-1F66-44A4-A155-3395BC163BC8}" destId="{C086F281-5326-4221-B366-21A9B95AAA0D}" srcOrd="1" destOrd="0" parTransId="{39192E22-3392-42B3-A549-E12C9C9BC148}" sibTransId="{B967F6A1-1F49-48E9-B2D8-D67517641ED7}"/>
    <dgm:cxn modelId="{B820C72D-9F12-4452-A36E-88DA92A7B161}" type="presOf" srcId="{CD395C39-B880-4AC8-A125-8F47B0BB5571}" destId="{CA988945-7F9D-4328-A955-12F646B9AFCA}" srcOrd="0" destOrd="0" presId="urn:microsoft.com/office/officeart/2009/3/layout/CircleRelationship"/>
    <dgm:cxn modelId="{31486483-44E5-4A10-BC14-69B88F599369}" type="presOf" srcId="{FCD2BB63-1F66-44A4-A155-3395BC163BC8}" destId="{6390FD32-C923-4E4A-9240-C321D4BAEA11}" srcOrd="0" destOrd="0" presId="urn:microsoft.com/office/officeart/2009/3/layout/CircleRelationship"/>
    <dgm:cxn modelId="{246BD58C-79B4-437C-86A0-E1DE0B30CEE5}" type="presOf" srcId="{19B3EF7F-0EF1-42F2-B178-CAD3BC61B004}" destId="{40BC6DB5-44F7-4386-9994-EF917B17EF74}" srcOrd="0" destOrd="0" presId="urn:microsoft.com/office/officeart/2009/3/layout/CircleRelationship"/>
    <dgm:cxn modelId="{36EAC59A-4EBF-4395-B727-8A1C8ED646DD}" srcId="{FCD2BB63-1F66-44A4-A155-3395BC163BC8}" destId="{19B3EF7F-0EF1-42F2-B178-CAD3BC61B004}" srcOrd="0" destOrd="0" parTransId="{5A71E772-7A61-4FBF-A37E-4146B6D1C465}" sibTransId="{60AA80E3-00D3-4D07-B49C-2194C8451B41}"/>
    <dgm:cxn modelId="{28EC0AC5-BBDF-4434-9F3C-359D960B2F52}" srcId="{CD395C39-B880-4AC8-A125-8F47B0BB5571}" destId="{FCD2BB63-1F66-44A4-A155-3395BC163BC8}" srcOrd="0" destOrd="0" parTransId="{75911DF6-45EE-4FBA-8F87-5BA6EA2BCA39}" sibTransId="{4E947EA9-A629-4CD1-88C9-A755F0E2E7CE}"/>
    <dgm:cxn modelId="{AB87AEE1-A930-44E1-A068-DE6CAEB41F88}" type="presOf" srcId="{C086F281-5326-4221-B366-21A9B95AAA0D}" destId="{16B4D0A2-67AA-49B8-A5A8-5D251911DAEC}" srcOrd="0" destOrd="0" presId="urn:microsoft.com/office/officeart/2009/3/layout/CircleRelationship"/>
    <dgm:cxn modelId="{DEE5260A-A3D1-4F38-A6EF-0264547A0BE4}" type="presParOf" srcId="{CA988945-7F9D-4328-A955-12F646B9AFCA}" destId="{6390FD32-C923-4E4A-9240-C321D4BAEA11}" srcOrd="0" destOrd="0" presId="urn:microsoft.com/office/officeart/2009/3/layout/CircleRelationship"/>
    <dgm:cxn modelId="{C6AE6355-F727-4542-BE96-3EAC206BEA3E}" type="presParOf" srcId="{CA988945-7F9D-4328-A955-12F646B9AFCA}" destId="{0C09C3C7-4B5F-4E3E-A606-C29F6BDD05FD}" srcOrd="1" destOrd="0" presId="urn:microsoft.com/office/officeart/2009/3/layout/CircleRelationship"/>
    <dgm:cxn modelId="{F6EF9E01-325D-4D99-B69A-477274A4BA12}" type="presParOf" srcId="{CA988945-7F9D-4328-A955-12F646B9AFCA}" destId="{F4044F4D-766C-467B-A51E-E5F62C7CA24B}" srcOrd="2" destOrd="0" presId="urn:microsoft.com/office/officeart/2009/3/layout/CircleRelationship"/>
    <dgm:cxn modelId="{45263E99-4563-4C3B-847A-B88A23618315}" type="presParOf" srcId="{CA988945-7F9D-4328-A955-12F646B9AFCA}" destId="{CF8D4B2C-EEB3-4F78-A3AF-78F4864F1010}" srcOrd="3" destOrd="0" presId="urn:microsoft.com/office/officeart/2009/3/layout/CircleRelationship"/>
    <dgm:cxn modelId="{9517C341-8E28-4D98-B2B7-E208732D9C71}" type="presParOf" srcId="{CA988945-7F9D-4328-A955-12F646B9AFCA}" destId="{09C9677F-08D7-4B5E-B2A8-7E4EF223E62B}" srcOrd="4" destOrd="0" presId="urn:microsoft.com/office/officeart/2009/3/layout/CircleRelationship"/>
    <dgm:cxn modelId="{B74ADDD7-DC2C-4527-A63E-B3AA1D691832}" type="presParOf" srcId="{CA988945-7F9D-4328-A955-12F646B9AFCA}" destId="{70AE472B-3BE9-4E60-B1A5-D973734F011A}" srcOrd="5" destOrd="0" presId="urn:microsoft.com/office/officeart/2009/3/layout/CircleRelationship"/>
    <dgm:cxn modelId="{6BADD1CB-3BA2-45DF-B0DA-CB6010510C30}" type="presParOf" srcId="{CA988945-7F9D-4328-A955-12F646B9AFCA}" destId="{3C2EF1E9-DECF-4F90-B0BC-2177E986DC19}" srcOrd="6" destOrd="0" presId="urn:microsoft.com/office/officeart/2009/3/layout/CircleRelationship"/>
    <dgm:cxn modelId="{229B6F5B-CA0E-42F0-8BB6-D15E21AE43DE}" type="presParOf" srcId="{CA988945-7F9D-4328-A955-12F646B9AFCA}" destId="{40BC6DB5-44F7-4386-9994-EF917B17EF74}" srcOrd="7" destOrd="0" presId="urn:microsoft.com/office/officeart/2009/3/layout/CircleRelationship"/>
    <dgm:cxn modelId="{84D0FDBA-45A7-4A97-BE1A-2D20C81C7A8C}" type="presParOf" srcId="{CA988945-7F9D-4328-A955-12F646B9AFCA}" destId="{2BA50874-9297-4EAD-81C4-E4DE2CBC47C3}" srcOrd="8" destOrd="0" presId="urn:microsoft.com/office/officeart/2009/3/layout/CircleRelationship"/>
    <dgm:cxn modelId="{8B82FADD-2E01-425A-8BEC-C23B284B8FF1}" type="presParOf" srcId="{2BA50874-9297-4EAD-81C4-E4DE2CBC47C3}" destId="{ED53399E-58D6-42F4-9F2F-896AD01F0FED}" srcOrd="0" destOrd="0" presId="urn:microsoft.com/office/officeart/2009/3/layout/CircleRelationship"/>
    <dgm:cxn modelId="{8A0179A2-4543-4700-BF44-BEC03535E429}" type="presParOf" srcId="{CA988945-7F9D-4328-A955-12F646B9AFCA}" destId="{09368969-31E8-4456-9E6C-22011CA813F3}" srcOrd="9" destOrd="0" presId="urn:microsoft.com/office/officeart/2009/3/layout/CircleRelationship"/>
    <dgm:cxn modelId="{E13BBF3A-05DF-42A2-9210-86D819A6F75D}" type="presParOf" srcId="{09368969-31E8-4456-9E6C-22011CA813F3}" destId="{2D951BB6-A239-402C-84AB-0E7D21A0060C}" srcOrd="0" destOrd="0" presId="urn:microsoft.com/office/officeart/2009/3/layout/CircleRelationship"/>
    <dgm:cxn modelId="{7A282296-4F97-477A-ADEE-B06D10183347}" type="presParOf" srcId="{CA988945-7F9D-4328-A955-12F646B9AFCA}" destId="{16B4D0A2-67AA-49B8-A5A8-5D251911DAEC}" srcOrd="10" destOrd="0" presId="urn:microsoft.com/office/officeart/2009/3/layout/CircleRelationship"/>
    <dgm:cxn modelId="{B1E22D08-268E-42F9-B27E-F6D10E2C5947}" type="presParOf" srcId="{CA988945-7F9D-4328-A955-12F646B9AFCA}" destId="{5C8A22E1-BA9A-4647-85DE-DAE5A2E86004}" srcOrd="11" destOrd="0" presId="urn:microsoft.com/office/officeart/2009/3/layout/CircleRelationship"/>
    <dgm:cxn modelId="{DFA6F131-98D6-4CD6-8A14-D78B2437E34E}" type="presParOf" srcId="{5C8A22E1-BA9A-4647-85DE-DAE5A2E86004}" destId="{5DAE74E1-D3F4-4C4C-ABB5-E2B4A1B37288}" srcOrd="0" destOrd="0" presId="urn:microsoft.com/office/officeart/2009/3/layout/CircleRelationship"/>
    <dgm:cxn modelId="{CE60CEA3-D1DA-4E73-92BD-78ED75A67408}" type="presParOf" srcId="{CA988945-7F9D-4328-A955-12F646B9AFCA}" destId="{D405D607-6496-4B20-8E03-BC33871206F1}" srcOrd="12" destOrd="0" presId="urn:microsoft.com/office/officeart/2009/3/layout/CircleRelationship"/>
    <dgm:cxn modelId="{4AAA0676-55EF-47B8-BFFC-04796185EF44}" type="presParOf" srcId="{D405D607-6496-4B20-8E03-BC33871206F1}" destId="{0C171D37-2B70-49AD-8124-4AD5D6EC345C}" srcOrd="0" destOrd="0" presId="urn:microsoft.com/office/officeart/2009/3/layout/CircleRelationship"/>
    <dgm:cxn modelId="{36BEF43E-7A0C-43F6-99C2-8D38E5736D0E}" type="presParOf" srcId="{CA988945-7F9D-4328-A955-12F646B9AFCA}" destId="{E5D5D787-E5A4-4683-8B88-D5F0241D6DA9}" srcOrd="13" destOrd="0" presId="urn:microsoft.com/office/officeart/2009/3/layout/CircleRelationship"/>
    <dgm:cxn modelId="{0F3FD21D-C8EF-4FD3-ADD3-ED25378DE0D2}" type="presParOf" srcId="{E5D5D787-E5A4-4683-8B88-D5F0241D6DA9}" destId="{74EAB269-466E-42C5-8941-5EF4D8973D7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C8A05-4594-4163-B085-D64AD2D8D018}">
      <dsp:nvSpPr>
        <dsp:cNvPr id="0" name=""/>
        <dsp:cNvSpPr/>
      </dsp:nvSpPr>
      <dsp:spPr>
        <a:xfrm rot="21300000">
          <a:off x="293439" y="1808656"/>
          <a:ext cx="10385920" cy="908650"/>
        </a:xfrm>
        <a:prstGeom prst="mathMinus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824C83-9779-448A-BA3E-5467B3BC8C12}">
      <dsp:nvSpPr>
        <dsp:cNvPr id="0" name=""/>
        <dsp:cNvSpPr/>
      </dsp:nvSpPr>
      <dsp:spPr>
        <a:xfrm>
          <a:off x="1316736" y="226298"/>
          <a:ext cx="3291840" cy="1810385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10362-F279-49DB-A0FC-B1D37DB7DE7E}">
      <dsp:nvSpPr>
        <dsp:cNvPr id="0" name=""/>
        <dsp:cNvSpPr/>
      </dsp:nvSpPr>
      <dsp:spPr>
        <a:xfrm>
          <a:off x="5815584" y="0"/>
          <a:ext cx="3511296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Öğretimin içeriğinde yapılan uyarlamalar</a:t>
          </a:r>
        </a:p>
      </dsp:txBody>
      <dsp:txXfrm>
        <a:off x="5815584" y="0"/>
        <a:ext cx="3511296" cy="1900904"/>
      </dsp:txXfrm>
    </dsp:sp>
    <dsp:sp modelId="{D4C855D0-7977-4C93-A36D-DF266C9D55C6}">
      <dsp:nvSpPr>
        <dsp:cNvPr id="0" name=""/>
        <dsp:cNvSpPr/>
      </dsp:nvSpPr>
      <dsp:spPr>
        <a:xfrm>
          <a:off x="6364224" y="2489279"/>
          <a:ext cx="3291840" cy="1810385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1547AB-4D79-4464-9EED-9D443AD787DC}">
      <dsp:nvSpPr>
        <dsp:cNvPr id="0" name=""/>
        <dsp:cNvSpPr/>
      </dsp:nvSpPr>
      <dsp:spPr>
        <a:xfrm>
          <a:off x="1645920" y="2625058"/>
          <a:ext cx="3511296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Öğretimin sunumunda yapılan uyarlamalar</a:t>
          </a:r>
        </a:p>
      </dsp:txBody>
      <dsp:txXfrm>
        <a:off x="1645920" y="2625058"/>
        <a:ext cx="3511296" cy="1900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A34B8-E04D-4457-A9DF-8248FA37190C}">
      <dsp:nvSpPr>
        <dsp:cNvPr id="0" name=""/>
        <dsp:cNvSpPr/>
      </dsp:nvSpPr>
      <dsp:spPr>
        <a:xfrm rot="5400000">
          <a:off x="-201318" y="203794"/>
          <a:ext cx="1342120" cy="93948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 dirty="0">
            <a:latin typeface="Comic Sans MS" panose="030F0702030302020204" pitchFamily="66" charset="0"/>
          </a:endParaRPr>
        </a:p>
      </dsp:txBody>
      <dsp:txXfrm rot="-5400000">
        <a:off x="0" y="472218"/>
        <a:ext cx="939484" cy="402636"/>
      </dsp:txXfrm>
    </dsp:sp>
    <dsp:sp modelId="{50E02477-3D41-40F8-923A-09D6F423DFDF}">
      <dsp:nvSpPr>
        <dsp:cNvPr id="0" name=""/>
        <dsp:cNvSpPr/>
      </dsp:nvSpPr>
      <dsp:spPr>
        <a:xfrm rot="5400000">
          <a:off x="5686181" y="-4744220"/>
          <a:ext cx="872378" cy="1036577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Çocukların çevre ile olan ilişkisini arttıracak ortam ve materyaller kullanılmalıdır.</a:t>
          </a:r>
        </a:p>
      </dsp:txBody>
      <dsp:txXfrm rot="-5400000">
        <a:off x="939485" y="45062"/>
        <a:ext cx="10323185" cy="787206"/>
      </dsp:txXfrm>
    </dsp:sp>
    <dsp:sp modelId="{B3BFBAFE-B57B-4FCE-BC69-D8E1926AB455}">
      <dsp:nvSpPr>
        <dsp:cNvPr id="0" name=""/>
        <dsp:cNvSpPr/>
      </dsp:nvSpPr>
      <dsp:spPr>
        <a:xfrm rot="5400000">
          <a:off x="-201318" y="1401673"/>
          <a:ext cx="1342120" cy="93948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latin typeface="Comic Sans MS" panose="030F0702030302020204" pitchFamily="66" charset="0"/>
          </a:endParaRPr>
        </a:p>
      </dsp:txBody>
      <dsp:txXfrm rot="-5400000">
        <a:off x="0" y="1670097"/>
        <a:ext cx="939484" cy="402636"/>
      </dsp:txXfrm>
    </dsp:sp>
    <dsp:sp modelId="{83EA63BB-D388-4344-BB37-2B001FD7CB69}">
      <dsp:nvSpPr>
        <dsp:cNvPr id="0" name=""/>
        <dsp:cNvSpPr/>
      </dsp:nvSpPr>
      <dsp:spPr>
        <a:xfrm rot="5400000">
          <a:off x="5686181" y="-3546341"/>
          <a:ext cx="872378" cy="1036577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Çocukların hareket etkinliklerine katılmaları konusunda desteklenmelidir.</a:t>
          </a:r>
        </a:p>
      </dsp:txBody>
      <dsp:txXfrm rot="-5400000">
        <a:off x="939485" y="1242941"/>
        <a:ext cx="10323185" cy="787206"/>
      </dsp:txXfrm>
    </dsp:sp>
    <dsp:sp modelId="{578CDBA7-20A2-446E-A4DF-3AE4C12EE621}">
      <dsp:nvSpPr>
        <dsp:cNvPr id="0" name=""/>
        <dsp:cNvSpPr/>
      </dsp:nvSpPr>
      <dsp:spPr>
        <a:xfrm rot="5400000">
          <a:off x="-201318" y="2599551"/>
          <a:ext cx="1342120" cy="93948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 dirty="0">
            <a:latin typeface="Comic Sans MS" panose="030F0702030302020204" pitchFamily="66" charset="0"/>
          </a:endParaRPr>
        </a:p>
      </dsp:txBody>
      <dsp:txXfrm rot="-5400000">
        <a:off x="0" y="2867975"/>
        <a:ext cx="939484" cy="402636"/>
      </dsp:txXfrm>
    </dsp:sp>
    <dsp:sp modelId="{4DEA6532-2826-4984-BDEB-57278EFDD97E}">
      <dsp:nvSpPr>
        <dsp:cNvPr id="0" name=""/>
        <dsp:cNvSpPr/>
      </dsp:nvSpPr>
      <dsp:spPr>
        <a:xfrm rot="5400000">
          <a:off x="5686181" y="-2348463"/>
          <a:ext cx="872378" cy="1036577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Kazalardan kendisini nasıl koruyabileceği çocuğa öğretilmelidir.</a:t>
          </a:r>
        </a:p>
      </dsp:txBody>
      <dsp:txXfrm rot="-5400000">
        <a:off x="939485" y="2440819"/>
        <a:ext cx="10323185" cy="787206"/>
      </dsp:txXfrm>
    </dsp:sp>
    <dsp:sp modelId="{4D13C027-1F5A-4DCF-9FED-F41E269251B5}">
      <dsp:nvSpPr>
        <dsp:cNvPr id="0" name=""/>
        <dsp:cNvSpPr/>
      </dsp:nvSpPr>
      <dsp:spPr>
        <a:xfrm rot="5400000">
          <a:off x="-201318" y="3841049"/>
          <a:ext cx="1342120" cy="93948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 dirty="0">
            <a:latin typeface="Comic Sans MS" panose="030F0702030302020204" pitchFamily="66" charset="0"/>
          </a:endParaRPr>
        </a:p>
      </dsp:txBody>
      <dsp:txXfrm rot="-5400000">
        <a:off x="0" y="4109473"/>
        <a:ext cx="939484" cy="402636"/>
      </dsp:txXfrm>
    </dsp:sp>
    <dsp:sp modelId="{1BBF02C2-AC6A-4C75-84B6-C9D66DDD4627}">
      <dsp:nvSpPr>
        <dsp:cNvPr id="0" name=""/>
        <dsp:cNvSpPr/>
      </dsp:nvSpPr>
      <dsp:spPr>
        <a:xfrm rot="5400000">
          <a:off x="5642562" y="-1106965"/>
          <a:ext cx="959615" cy="1036577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Çocuklar arasında iletişim güçlendirilmelidir.</a:t>
          </a:r>
        </a:p>
      </dsp:txBody>
      <dsp:txXfrm rot="-5400000">
        <a:off x="939485" y="3642957"/>
        <a:ext cx="10318926" cy="8659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33B92-2AE4-4367-AD4D-37B8F07FE68C}">
      <dsp:nvSpPr>
        <dsp:cNvPr id="0" name=""/>
        <dsp:cNvSpPr/>
      </dsp:nvSpPr>
      <dsp:spPr>
        <a:xfrm>
          <a:off x="0" y="2830495"/>
          <a:ext cx="10893920" cy="92903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Comic Sans MS" panose="030F0702030302020204" pitchFamily="66" charset="0"/>
            </a:rPr>
            <a:t>Çocuğun düzgün konuşması takdir edilmelidir.</a:t>
          </a:r>
        </a:p>
      </dsp:txBody>
      <dsp:txXfrm>
        <a:off x="0" y="2830495"/>
        <a:ext cx="10893920" cy="929031"/>
      </dsp:txXfrm>
    </dsp:sp>
    <dsp:sp modelId="{147FF260-68DC-42A0-9707-31929C4D5310}">
      <dsp:nvSpPr>
        <dsp:cNvPr id="0" name=""/>
        <dsp:cNvSpPr/>
      </dsp:nvSpPr>
      <dsp:spPr>
        <a:xfrm rot="10800000">
          <a:off x="0" y="1415580"/>
          <a:ext cx="10893920" cy="1428850"/>
        </a:xfrm>
        <a:prstGeom prst="upArrowCallou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Comic Sans MS" panose="030F0702030302020204" pitchFamily="66" charset="0"/>
            </a:rPr>
            <a:t>Çocuk konuşurken ilgi ve sabırla dinlenmeli, çocuğun ne anlatmak istediği anlaşılmaya çalışılmalıdır. </a:t>
          </a:r>
        </a:p>
      </dsp:txBody>
      <dsp:txXfrm rot="10800000">
        <a:off x="0" y="1415580"/>
        <a:ext cx="10893920" cy="928424"/>
      </dsp:txXfrm>
    </dsp:sp>
    <dsp:sp modelId="{6388DFA8-31FE-4DDD-9610-55A2729FB157}">
      <dsp:nvSpPr>
        <dsp:cNvPr id="0" name=""/>
        <dsp:cNvSpPr/>
      </dsp:nvSpPr>
      <dsp:spPr>
        <a:xfrm rot="10800000">
          <a:off x="0" y="664"/>
          <a:ext cx="10893920" cy="1428850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Comic Sans MS" panose="030F0702030302020204" pitchFamily="66" charset="0"/>
            </a:rPr>
            <a:t>Eğitimci çocuğu konuşması yönünde desteklemelidir.</a:t>
          </a:r>
        </a:p>
      </dsp:txBody>
      <dsp:txXfrm rot="10800000">
        <a:off x="0" y="664"/>
        <a:ext cx="10893920" cy="9284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AD1BA-4D4B-4BE4-B63F-62289E16E7D5}">
      <dsp:nvSpPr>
        <dsp:cNvPr id="0" name=""/>
        <dsp:cNvSpPr/>
      </dsp:nvSpPr>
      <dsp:spPr>
        <a:xfrm rot="5400000">
          <a:off x="-205706" y="209053"/>
          <a:ext cx="1371375" cy="959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latin typeface="Comic Sans MS" panose="030F0702030302020204" pitchFamily="66" charset="0"/>
          </a:endParaRPr>
        </a:p>
      </dsp:txBody>
      <dsp:txXfrm rot="-5400000">
        <a:off x="1" y="483327"/>
        <a:ext cx="959962" cy="411413"/>
      </dsp:txXfrm>
    </dsp:sp>
    <dsp:sp modelId="{4BE3275A-AC0A-4C4E-82F5-5C7CCEA03227}">
      <dsp:nvSpPr>
        <dsp:cNvPr id="0" name=""/>
        <dsp:cNvSpPr/>
      </dsp:nvSpPr>
      <dsp:spPr>
        <a:xfrm rot="5400000">
          <a:off x="5578900" y="-4615590"/>
          <a:ext cx="891394" cy="101292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Çocuğun konuşması alay konusu yapılmamalıdır.</a:t>
          </a:r>
        </a:p>
      </dsp:txBody>
      <dsp:txXfrm rot="-5400000">
        <a:off x="959963" y="46861"/>
        <a:ext cx="10085755" cy="804366"/>
      </dsp:txXfrm>
    </dsp:sp>
    <dsp:sp modelId="{459875BB-D02C-4ACE-9F9E-FD69DC82BA1E}">
      <dsp:nvSpPr>
        <dsp:cNvPr id="0" name=""/>
        <dsp:cNvSpPr/>
      </dsp:nvSpPr>
      <dsp:spPr>
        <a:xfrm rot="5400000">
          <a:off x="-205706" y="1435142"/>
          <a:ext cx="1371375" cy="959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latin typeface="Comic Sans MS" panose="030F0702030302020204" pitchFamily="66" charset="0"/>
          </a:endParaRPr>
        </a:p>
      </dsp:txBody>
      <dsp:txXfrm rot="-5400000">
        <a:off x="1" y="1709416"/>
        <a:ext cx="959962" cy="411413"/>
      </dsp:txXfrm>
    </dsp:sp>
    <dsp:sp modelId="{E4F85A34-1B67-4C0F-9A6C-904A7E8517D6}">
      <dsp:nvSpPr>
        <dsp:cNvPr id="0" name=""/>
        <dsp:cNvSpPr/>
      </dsp:nvSpPr>
      <dsp:spPr>
        <a:xfrm rot="5400000">
          <a:off x="5578900" y="-3389501"/>
          <a:ext cx="891394" cy="101292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Çocuğun konuşma çabaları takdir edilmeli ve eğitimci çocuğa iyi bir rol model olmalıdır.</a:t>
          </a:r>
        </a:p>
      </dsp:txBody>
      <dsp:txXfrm rot="-5400000">
        <a:off x="959963" y="1272950"/>
        <a:ext cx="10085755" cy="804366"/>
      </dsp:txXfrm>
    </dsp:sp>
    <dsp:sp modelId="{DF9E640F-3363-48B4-BFF9-26A1AC2EB3F3}">
      <dsp:nvSpPr>
        <dsp:cNvPr id="0" name=""/>
        <dsp:cNvSpPr/>
      </dsp:nvSpPr>
      <dsp:spPr>
        <a:xfrm rot="5400000">
          <a:off x="-205706" y="2661230"/>
          <a:ext cx="1371375" cy="959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 dirty="0">
            <a:latin typeface="Comic Sans MS" panose="030F0702030302020204" pitchFamily="66" charset="0"/>
          </a:endParaRPr>
        </a:p>
      </dsp:txBody>
      <dsp:txXfrm rot="-5400000">
        <a:off x="1" y="2935504"/>
        <a:ext cx="959962" cy="411413"/>
      </dsp:txXfrm>
    </dsp:sp>
    <dsp:sp modelId="{1C1397DB-33C7-4A9D-9A30-F5FCCD445ACA}">
      <dsp:nvSpPr>
        <dsp:cNvPr id="0" name=""/>
        <dsp:cNvSpPr/>
      </dsp:nvSpPr>
      <dsp:spPr>
        <a:xfrm rot="5400000">
          <a:off x="5578900" y="-2163412"/>
          <a:ext cx="891394" cy="101292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Ders anlatımında söz hakkı öncelikli olarak çocuğa verilmelidir.</a:t>
          </a:r>
        </a:p>
      </dsp:txBody>
      <dsp:txXfrm rot="-5400000">
        <a:off x="959963" y="2499039"/>
        <a:ext cx="10085755" cy="804366"/>
      </dsp:txXfrm>
    </dsp:sp>
    <dsp:sp modelId="{2A8F3F09-EFFF-4DBE-BFFD-25D766D6CACF}">
      <dsp:nvSpPr>
        <dsp:cNvPr id="0" name=""/>
        <dsp:cNvSpPr/>
      </dsp:nvSpPr>
      <dsp:spPr>
        <a:xfrm rot="5400000">
          <a:off x="-205706" y="3887319"/>
          <a:ext cx="1371375" cy="959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latin typeface="Comic Sans MS" panose="030F0702030302020204" pitchFamily="66" charset="0"/>
          </a:endParaRPr>
        </a:p>
      </dsp:txBody>
      <dsp:txXfrm rot="-5400000">
        <a:off x="1" y="4161593"/>
        <a:ext cx="959962" cy="411413"/>
      </dsp:txXfrm>
    </dsp:sp>
    <dsp:sp modelId="{08049599-BE1F-4CF7-B74D-89AF935CB476}">
      <dsp:nvSpPr>
        <dsp:cNvPr id="0" name=""/>
        <dsp:cNvSpPr/>
      </dsp:nvSpPr>
      <dsp:spPr>
        <a:xfrm rot="5400000">
          <a:off x="5578900" y="-937323"/>
          <a:ext cx="891394" cy="101292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702030302020204" pitchFamily="66" charset="0"/>
            </a:rPr>
            <a:t>Çocuğa gelişimsel düzeyine uygun sorumluluk verilmelidir.</a:t>
          </a:r>
        </a:p>
      </dsp:txBody>
      <dsp:txXfrm rot="-5400000">
        <a:off x="959963" y="3725128"/>
        <a:ext cx="10085755" cy="8043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0EB6B-9EB3-419B-A4BE-7E5FEEDD2A1E}">
      <dsp:nvSpPr>
        <dsp:cNvPr id="0" name=""/>
        <dsp:cNvSpPr/>
      </dsp:nvSpPr>
      <dsp:spPr>
        <a:xfrm rot="5400000">
          <a:off x="-220075" y="387741"/>
          <a:ext cx="1467170" cy="10270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200" kern="1200" dirty="0">
            <a:latin typeface="Comic Sans MS" panose="030F0902030302020204" pitchFamily="66" charset="0"/>
          </a:endParaRPr>
        </a:p>
      </dsp:txBody>
      <dsp:txXfrm rot="-5400000">
        <a:off x="1" y="681176"/>
        <a:ext cx="1027019" cy="440151"/>
      </dsp:txXfrm>
    </dsp:sp>
    <dsp:sp modelId="{03703A0E-D496-4050-A658-29A5B651B579}">
      <dsp:nvSpPr>
        <dsp:cNvPr id="0" name=""/>
        <dsp:cNvSpPr/>
      </dsp:nvSpPr>
      <dsp:spPr>
        <a:xfrm rot="5400000">
          <a:off x="5416397" y="-4386609"/>
          <a:ext cx="1283455" cy="100622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902030302020204" pitchFamily="66" charset="0"/>
            </a:rPr>
            <a:t>Çocuğa okulun tamamı gezdirilerek, okulu tanıması sağlanmalıdır.</a:t>
          </a:r>
        </a:p>
      </dsp:txBody>
      <dsp:txXfrm rot="-5400000">
        <a:off x="1027019" y="65422"/>
        <a:ext cx="9999559" cy="1158149"/>
      </dsp:txXfrm>
    </dsp:sp>
    <dsp:sp modelId="{852B44BF-7443-4985-8990-BB420714BCF8}">
      <dsp:nvSpPr>
        <dsp:cNvPr id="0" name=""/>
        <dsp:cNvSpPr/>
      </dsp:nvSpPr>
      <dsp:spPr>
        <a:xfrm rot="5400000">
          <a:off x="-220075" y="1758630"/>
          <a:ext cx="1467170" cy="10270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 dirty="0">
            <a:latin typeface="Comic Sans MS" panose="030F0902030302020204" pitchFamily="66" charset="0"/>
          </a:endParaRPr>
        </a:p>
      </dsp:txBody>
      <dsp:txXfrm rot="-5400000">
        <a:off x="1" y="2052065"/>
        <a:ext cx="1027019" cy="440151"/>
      </dsp:txXfrm>
    </dsp:sp>
    <dsp:sp modelId="{78D78F12-2421-47F7-B479-01D68CBBC384}">
      <dsp:nvSpPr>
        <dsp:cNvPr id="0" name=""/>
        <dsp:cNvSpPr/>
      </dsp:nvSpPr>
      <dsp:spPr>
        <a:xfrm rot="5400000">
          <a:off x="5504330" y="-3015720"/>
          <a:ext cx="1107591" cy="100622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902030302020204" pitchFamily="66" charset="0"/>
            </a:rPr>
            <a:t>Eğitimcinin ilk amacı çocukla iletişim kurmak olmalı, bir şeyler öğretmek daha sonra amaçlanmalıdır.</a:t>
          </a:r>
        </a:p>
      </dsp:txBody>
      <dsp:txXfrm rot="-5400000">
        <a:off x="1027020" y="1515658"/>
        <a:ext cx="10008144" cy="999455"/>
      </dsp:txXfrm>
    </dsp:sp>
    <dsp:sp modelId="{0F271E39-3D00-4F39-9655-6412A26FBE82}">
      <dsp:nvSpPr>
        <dsp:cNvPr id="0" name=""/>
        <dsp:cNvSpPr/>
      </dsp:nvSpPr>
      <dsp:spPr>
        <a:xfrm rot="5400000">
          <a:off x="-220075" y="3286640"/>
          <a:ext cx="1467170" cy="10270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latin typeface="Comic Sans MS" panose="030F0902030302020204" pitchFamily="66" charset="0"/>
          </a:endParaRPr>
        </a:p>
      </dsp:txBody>
      <dsp:txXfrm rot="-5400000">
        <a:off x="1" y="3580075"/>
        <a:ext cx="1027019" cy="440151"/>
      </dsp:txXfrm>
    </dsp:sp>
    <dsp:sp modelId="{B694B87E-02E4-4FDE-85BE-7554F2A987D1}">
      <dsp:nvSpPr>
        <dsp:cNvPr id="0" name=""/>
        <dsp:cNvSpPr/>
      </dsp:nvSpPr>
      <dsp:spPr>
        <a:xfrm rot="5400000">
          <a:off x="5347209" y="-1487711"/>
          <a:ext cx="1421831" cy="100622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902030302020204" pitchFamily="66" charset="0"/>
            </a:rPr>
            <a:t>Çocuğun anne babası ya da bakımını üstlenen kişiden ayrılmakta sorun yaşadığı belirlendiyse ilk günler sınıfta birlikte olmasına izin verilmelidir. </a:t>
          </a:r>
        </a:p>
      </dsp:txBody>
      <dsp:txXfrm rot="-5400000">
        <a:off x="1027019" y="2901887"/>
        <a:ext cx="9992804" cy="12830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310A9-5F65-4CD3-A876-94975BFC1475}">
      <dsp:nvSpPr>
        <dsp:cNvPr id="0" name=""/>
        <dsp:cNvSpPr/>
      </dsp:nvSpPr>
      <dsp:spPr>
        <a:xfrm>
          <a:off x="0" y="0"/>
          <a:ext cx="9487054" cy="1219200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Comic Sans MS" panose="030F0702030302020204" pitchFamily="66" charset="0"/>
            </a:rPr>
            <a:t>Çocuğun dikkatini dağıtacak uyaranlar mümkün olduğunca ortadan kaldırılmalıdır.</a:t>
          </a:r>
        </a:p>
      </dsp:txBody>
      <dsp:txXfrm>
        <a:off x="35709" y="35709"/>
        <a:ext cx="8171442" cy="1147782"/>
      </dsp:txXfrm>
    </dsp:sp>
    <dsp:sp modelId="{C334EADA-6F5A-4A3C-A97E-9DDD91C69670}">
      <dsp:nvSpPr>
        <dsp:cNvPr id="0" name=""/>
        <dsp:cNvSpPr/>
      </dsp:nvSpPr>
      <dsp:spPr>
        <a:xfrm>
          <a:off x="837092" y="1422399"/>
          <a:ext cx="9487054" cy="1219200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Comic Sans MS" panose="030F0702030302020204" pitchFamily="66" charset="0"/>
            </a:rPr>
            <a:t>Çocukların her ders/ etkinlikte fiziksel enerjisini boşaltması desteklenmelidir.</a:t>
          </a:r>
        </a:p>
      </dsp:txBody>
      <dsp:txXfrm>
        <a:off x="872801" y="1458108"/>
        <a:ext cx="7786063" cy="1147782"/>
      </dsp:txXfrm>
    </dsp:sp>
    <dsp:sp modelId="{6C4671F6-7EE7-4976-A510-E56EFBE98497}">
      <dsp:nvSpPr>
        <dsp:cNvPr id="0" name=""/>
        <dsp:cNvSpPr/>
      </dsp:nvSpPr>
      <dsp:spPr>
        <a:xfrm>
          <a:off x="1674185" y="2844799"/>
          <a:ext cx="9487054" cy="121920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Comic Sans MS" panose="030F0702030302020204" pitchFamily="66" charset="0"/>
            </a:rPr>
            <a:t>Çocuklar çalışırken sık sık motive edilmelidir.</a:t>
          </a:r>
        </a:p>
      </dsp:txBody>
      <dsp:txXfrm>
        <a:off x="1709894" y="2880508"/>
        <a:ext cx="7786063" cy="1147782"/>
      </dsp:txXfrm>
    </dsp:sp>
    <dsp:sp modelId="{DD449539-0623-4214-972B-407ACF896FEF}">
      <dsp:nvSpPr>
        <dsp:cNvPr id="0" name=""/>
        <dsp:cNvSpPr/>
      </dsp:nvSpPr>
      <dsp:spPr>
        <a:xfrm>
          <a:off x="8694574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8872882" y="924560"/>
        <a:ext cx="435864" cy="596341"/>
      </dsp:txXfrm>
    </dsp:sp>
    <dsp:sp modelId="{055D0419-C71D-4AAC-92C4-BE7EC37F142A}">
      <dsp:nvSpPr>
        <dsp:cNvPr id="0" name=""/>
        <dsp:cNvSpPr/>
      </dsp:nvSpPr>
      <dsp:spPr>
        <a:xfrm>
          <a:off x="9531667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9709975" y="2338832"/>
        <a:ext cx="435864" cy="5963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310A9-5F65-4CD3-A876-94975BFC1475}">
      <dsp:nvSpPr>
        <dsp:cNvPr id="0" name=""/>
        <dsp:cNvSpPr/>
      </dsp:nvSpPr>
      <dsp:spPr>
        <a:xfrm>
          <a:off x="0" y="0"/>
          <a:ext cx="9487054" cy="1219200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Comic Sans MS" panose="030F0702030302020204" pitchFamily="66" charset="0"/>
            </a:rPr>
            <a:t>Çocuğu motive etmek için farklı teknikler kullanılmalıdır.</a:t>
          </a:r>
        </a:p>
      </dsp:txBody>
      <dsp:txXfrm>
        <a:off x="35709" y="35709"/>
        <a:ext cx="8171442" cy="1147782"/>
      </dsp:txXfrm>
    </dsp:sp>
    <dsp:sp modelId="{C334EADA-6F5A-4A3C-A97E-9DDD91C69670}">
      <dsp:nvSpPr>
        <dsp:cNvPr id="0" name=""/>
        <dsp:cNvSpPr/>
      </dsp:nvSpPr>
      <dsp:spPr>
        <a:xfrm>
          <a:off x="837092" y="1422399"/>
          <a:ext cx="9487054" cy="1219200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>
              <a:solidFill>
                <a:schemeClr val="tx1"/>
              </a:solidFill>
              <a:latin typeface="Comic Sans MS" panose="030F0702030302020204" pitchFamily="66" charset="0"/>
            </a:rPr>
            <a:t>Çocukla iletişimde yüz yüze ve göz göze olunmalıdır.</a:t>
          </a:r>
        </a:p>
      </dsp:txBody>
      <dsp:txXfrm>
        <a:off x="872801" y="1458108"/>
        <a:ext cx="7786063" cy="1147782"/>
      </dsp:txXfrm>
    </dsp:sp>
    <dsp:sp modelId="{6C4671F6-7EE7-4976-A510-E56EFBE98497}">
      <dsp:nvSpPr>
        <dsp:cNvPr id="0" name=""/>
        <dsp:cNvSpPr/>
      </dsp:nvSpPr>
      <dsp:spPr>
        <a:xfrm>
          <a:off x="1674185" y="2844799"/>
          <a:ext cx="9487054" cy="1219200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>
              <a:solidFill>
                <a:schemeClr val="tx1"/>
              </a:solidFill>
              <a:latin typeface="Comic Sans MS" panose="030F0702030302020204" pitchFamily="66" charset="0"/>
            </a:rPr>
            <a:t>Çocuklara verilen yönergeler basit, net ve kısa olmalıdır.</a:t>
          </a:r>
        </a:p>
      </dsp:txBody>
      <dsp:txXfrm>
        <a:off x="1709894" y="2880508"/>
        <a:ext cx="7786063" cy="1147782"/>
      </dsp:txXfrm>
    </dsp:sp>
    <dsp:sp modelId="{DD449539-0623-4214-972B-407ACF896FEF}">
      <dsp:nvSpPr>
        <dsp:cNvPr id="0" name=""/>
        <dsp:cNvSpPr/>
      </dsp:nvSpPr>
      <dsp:spPr>
        <a:xfrm>
          <a:off x="8694574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8872882" y="924560"/>
        <a:ext cx="435864" cy="596341"/>
      </dsp:txXfrm>
    </dsp:sp>
    <dsp:sp modelId="{055D0419-C71D-4AAC-92C4-BE7EC37F142A}">
      <dsp:nvSpPr>
        <dsp:cNvPr id="0" name=""/>
        <dsp:cNvSpPr/>
      </dsp:nvSpPr>
      <dsp:spPr>
        <a:xfrm>
          <a:off x="9531667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600" kern="1200">
            <a:solidFill>
              <a:schemeClr val="tx1"/>
            </a:solidFill>
          </a:endParaRPr>
        </a:p>
      </dsp:txBody>
      <dsp:txXfrm>
        <a:off x="9709975" y="2338832"/>
        <a:ext cx="435864" cy="5963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0FD32-C923-4E4A-9240-C321D4BAEA11}">
      <dsp:nvSpPr>
        <dsp:cNvPr id="0" name=""/>
        <dsp:cNvSpPr/>
      </dsp:nvSpPr>
      <dsp:spPr>
        <a:xfrm>
          <a:off x="1820217" y="167024"/>
          <a:ext cx="3666052" cy="36659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600" b="1" kern="1200" dirty="0">
              <a:latin typeface="Comic Sans MS" panose="030F0702030302020204" pitchFamily="66" charset="0"/>
            </a:rPr>
            <a:t>Dersle ilgili Sorular</a:t>
          </a:r>
        </a:p>
      </dsp:txBody>
      <dsp:txXfrm>
        <a:off x="2357098" y="703893"/>
        <a:ext cx="2592290" cy="2592235"/>
      </dsp:txXfrm>
    </dsp:sp>
    <dsp:sp modelId="{0C09C3C7-4B5F-4E3E-A606-C29F6BDD05FD}">
      <dsp:nvSpPr>
        <dsp:cNvPr id="0" name=""/>
        <dsp:cNvSpPr/>
      </dsp:nvSpPr>
      <dsp:spPr>
        <a:xfrm>
          <a:off x="3911987" y="0"/>
          <a:ext cx="407717" cy="4077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4044F4D-766C-467B-A51E-E5F62C7CA24B}">
      <dsp:nvSpPr>
        <dsp:cNvPr id="0" name=""/>
        <dsp:cNvSpPr/>
      </dsp:nvSpPr>
      <dsp:spPr>
        <a:xfrm>
          <a:off x="2946554" y="3560619"/>
          <a:ext cx="295220" cy="295504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F8D4B2C-EEB3-4F78-A3AF-78F4864F1010}">
      <dsp:nvSpPr>
        <dsp:cNvPr id="0" name=""/>
        <dsp:cNvSpPr/>
      </dsp:nvSpPr>
      <dsp:spPr>
        <a:xfrm>
          <a:off x="5722172" y="1654827"/>
          <a:ext cx="295220" cy="295504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C9677F-08D7-4B5E-B2A8-7E4EF223E62B}">
      <dsp:nvSpPr>
        <dsp:cNvPr id="0" name=""/>
        <dsp:cNvSpPr/>
      </dsp:nvSpPr>
      <dsp:spPr>
        <a:xfrm>
          <a:off x="4309477" y="3874967"/>
          <a:ext cx="407717" cy="407711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0AE472B-3BE9-4E60-B1A5-D973734F011A}">
      <dsp:nvSpPr>
        <dsp:cNvPr id="0" name=""/>
        <dsp:cNvSpPr/>
      </dsp:nvSpPr>
      <dsp:spPr>
        <a:xfrm>
          <a:off x="3030416" y="579446"/>
          <a:ext cx="295220" cy="295504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2EF1E9-DECF-4F90-B0BC-2177E986DC19}">
      <dsp:nvSpPr>
        <dsp:cNvPr id="0" name=""/>
        <dsp:cNvSpPr/>
      </dsp:nvSpPr>
      <dsp:spPr>
        <a:xfrm>
          <a:off x="2099756" y="2269819"/>
          <a:ext cx="295220" cy="295504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BC6DB5-44F7-4386-9994-EF917B17EF74}">
      <dsp:nvSpPr>
        <dsp:cNvPr id="0" name=""/>
        <dsp:cNvSpPr/>
      </dsp:nvSpPr>
      <dsp:spPr>
        <a:xfrm>
          <a:off x="674788" y="828698"/>
          <a:ext cx="1490420" cy="148994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893055" y="1046895"/>
        <a:ext cx="1053886" cy="1053550"/>
      </dsp:txXfrm>
    </dsp:sp>
    <dsp:sp modelId="{ED53399E-58D6-42F4-9F2F-896AD01F0FED}">
      <dsp:nvSpPr>
        <dsp:cNvPr id="0" name=""/>
        <dsp:cNvSpPr/>
      </dsp:nvSpPr>
      <dsp:spPr>
        <a:xfrm>
          <a:off x="3499496" y="592294"/>
          <a:ext cx="407717" cy="407711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951BB6-A239-402C-84AB-0E7D21A0060C}">
      <dsp:nvSpPr>
        <dsp:cNvPr id="0" name=""/>
        <dsp:cNvSpPr/>
      </dsp:nvSpPr>
      <dsp:spPr>
        <a:xfrm>
          <a:off x="814558" y="2755475"/>
          <a:ext cx="737028" cy="73704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B4D0A2-67AA-49B8-A5A8-5D251911DAEC}">
      <dsp:nvSpPr>
        <dsp:cNvPr id="0" name=""/>
        <dsp:cNvSpPr/>
      </dsp:nvSpPr>
      <dsp:spPr>
        <a:xfrm>
          <a:off x="5861942" y="127623"/>
          <a:ext cx="1490420" cy="1489944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6080209" y="345820"/>
        <a:ext cx="1053886" cy="1053550"/>
      </dsp:txXfrm>
    </dsp:sp>
    <dsp:sp modelId="{5DAE74E1-D3F4-4C4C-ABB5-E2B4A1B37288}">
      <dsp:nvSpPr>
        <dsp:cNvPr id="0" name=""/>
        <dsp:cNvSpPr/>
      </dsp:nvSpPr>
      <dsp:spPr>
        <a:xfrm>
          <a:off x="5197184" y="1156323"/>
          <a:ext cx="407717" cy="407711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C171D37-2B70-49AD-8124-4AD5D6EC345C}">
      <dsp:nvSpPr>
        <dsp:cNvPr id="0" name=""/>
        <dsp:cNvSpPr/>
      </dsp:nvSpPr>
      <dsp:spPr>
        <a:xfrm>
          <a:off x="534337" y="3632568"/>
          <a:ext cx="295220" cy="295504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EAB269-466E-42C5-8941-5EF4D8973D73}">
      <dsp:nvSpPr>
        <dsp:cNvPr id="0" name=""/>
        <dsp:cNvSpPr/>
      </dsp:nvSpPr>
      <dsp:spPr>
        <a:xfrm>
          <a:off x="3478360" y="3212009"/>
          <a:ext cx="295220" cy="29550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EFF-B97C-45B2-AC60-77235AF3A23C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D885C-6B2B-42FC-8B87-8415351E8D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468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B233-0E0B-4319-8872-C8CAB791C4E2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B336-8A78-45FB-8939-48190799F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63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AB336-8A78-45FB-8939-48190799F3C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3052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E412-B370-AC45-8D34-B11A6626C13D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C46E-7C6A-A64D-828B-5C8ADB4EFB3E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5FC0E-23F4-7B47-857A-9C2EA20DBC75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9060-9472-A149-95DC-36EBD2763B65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2B23-B270-084B-844F-C22A94887907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ED4C-CC54-8C43-B5E4-0B80C915054A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7A61-6496-7E42-BFE5-85CC5BA28AA2}" type="datetime1">
              <a:rPr lang="tr-TR" smtClean="0"/>
              <a:t>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8DA3C-09C3-6448-815C-30C86DBE67BE}" type="datetime1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7D7A-5617-7F46-A530-4A21C71F64C2}" type="datetime1">
              <a:rPr lang="tr-TR" smtClean="0"/>
              <a:t>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C1B-0B6A-E84C-BE9A-7DB2D14F11F8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5B98-C210-8441-A23E-1030E8734986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78828-F1BB-DA48-A0D9-50296D3DB2FA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1650526"/>
            <a:ext cx="10363200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b="1" cap="none" dirty="0">
                <a:solidFill>
                  <a:schemeClr val="tx1"/>
                </a:solidFill>
                <a:latin typeface="Comic Sans MS" panose="030F0902030302020204" pitchFamily="66" charset="0"/>
                <a:cs typeface="Arial" charset="0"/>
              </a:rPr>
              <a:t>GELİŞİME İLİŞKİN UYARLAMALAR</a:t>
            </a:r>
            <a:endParaRPr lang="tr-TR" dirty="0">
              <a:latin typeface="Comic Sans MS" panose="030F0902030302020204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755740" y="3862151"/>
            <a:ext cx="4680520" cy="17526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Prof. Dr. Neriman ARAL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Sağlık Bilimleri Fakültesi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Çocuk Gelişimi Bölümü</a:t>
            </a:r>
          </a:p>
          <a:p>
            <a:endParaRPr 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15" y="70509"/>
            <a:ext cx="1298575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00" y="53932"/>
            <a:ext cx="292100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i="1" dirty="0">
                <a:latin typeface="Comic Sans MS" panose="030F0702030302020204" pitchFamily="66" charset="0"/>
              </a:rPr>
              <a:t>Öğretimin Sunumunda Yapılan Uyarlamalar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9600" y="1700807"/>
            <a:ext cx="10972800" cy="21083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Bu uyarlamalar, öğretimin başında yapılabileceği gibi öğretimin sonunda da gerçekleştirilebilir. </a:t>
            </a:r>
          </a:p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Öğretimin başında yapılan uyarlamalar, çocuğa kazandırılmak istenen öğretimin zorluk derecesi, niteliği ya da kullanılan araç gereçlerde yapılan değişiklikleri tanımlar.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79376" y="4072210"/>
            <a:ext cx="11103024" cy="20210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Öğretimin sonunda yapılan uyarlamalar ise çocuktan beklenen davranışların zorluk derecesi, niteliği, sunuş biçimi ve araç gereçlerde gerçekleştirilen değişiklikleri kapsar</a:t>
            </a:r>
          </a:p>
        </p:txBody>
      </p:sp>
    </p:spTree>
    <p:extLst>
      <p:ext uri="{BB962C8B-B14F-4D97-AF65-F5344CB8AC3E}">
        <p14:creationId xmlns:p14="http://schemas.microsoft.com/office/powerpoint/2010/main" val="3099127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örtlü Ok Belirtme Çizgisi 4"/>
          <p:cNvSpPr/>
          <p:nvPr/>
        </p:nvSpPr>
        <p:spPr>
          <a:xfrm>
            <a:off x="4295800" y="1916832"/>
            <a:ext cx="3096344" cy="2016224"/>
          </a:xfrm>
          <a:prstGeom prst="quadArrow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</a:rPr>
              <a:t>Dikkat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95400" y="764704"/>
            <a:ext cx="2736304" cy="15121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400" dirty="0">
                <a:latin typeface="Comic Sans MS" panose="030F0702030302020204" pitchFamily="66" charset="0"/>
              </a:rPr>
              <a:t>Gereğinden fazla uyarlama yapılmamalı,</a:t>
            </a:r>
          </a:p>
        </p:txBody>
      </p:sp>
      <p:sp>
        <p:nvSpPr>
          <p:cNvPr id="7" name="Dikdörtgen 6"/>
          <p:cNvSpPr/>
          <p:nvPr/>
        </p:nvSpPr>
        <p:spPr>
          <a:xfrm>
            <a:off x="3791744" y="332656"/>
            <a:ext cx="4234656" cy="151216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Uyarlamalar öncelikle çocuklar tarafından etkinliklerde yapılmalı,</a:t>
            </a:r>
          </a:p>
        </p:txBody>
      </p:sp>
      <p:sp>
        <p:nvSpPr>
          <p:cNvPr id="8" name="Dikdörtgen 7"/>
          <p:cNvSpPr/>
          <p:nvPr/>
        </p:nvSpPr>
        <p:spPr>
          <a:xfrm>
            <a:off x="8328248" y="764704"/>
            <a:ext cx="3528392" cy="15121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Özel </a:t>
            </a:r>
            <a:r>
              <a:rPr lang="tr-TR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çocuğa ayrıcalık tanıyacak uyarlamalar yapılmamalı</a:t>
            </a:r>
          </a:p>
        </p:txBody>
      </p:sp>
      <p:sp>
        <p:nvSpPr>
          <p:cNvPr id="9" name="Dikdörtgen 8"/>
          <p:cNvSpPr/>
          <p:nvPr/>
        </p:nvSpPr>
        <p:spPr>
          <a:xfrm>
            <a:off x="695399" y="2923636"/>
            <a:ext cx="2736303" cy="2904463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400" dirty="0">
                <a:latin typeface="Comic Sans MS" panose="030F0702030302020204" pitchFamily="66" charset="0"/>
              </a:rPr>
              <a:t>Uyarlamalarda normal gelişim gösteren çocukların duygu ve düşünceleri dikkate alınmalı,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8457125" y="2923637"/>
            <a:ext cx="3199479" cy="2904463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Eğitimci doğrudan desteği çok gerekli durumlar dışında kullanmamalı,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3791744" y="4149080"/>
            <a:ext cx="4234656" cy="20162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Uyarlamalarda çocukların gelişim düzeyleri, gelişimsel özellik ve ihtiyaçları ile sınıfın genel düzeni dikkate alınmalıdır (Metin, 2018).</a:t>
            </a:r>
          </a:p>
        </p:txBody>
      </p:sp>
    </p:spTree>
    <p:extLst>
      <p:ext uri="{BB962C8B-B14F-4D97-AF65-F5344CB8AC3E}">
        <p14:creationId xmlns:p14="http://schemas.microsoft.com/office/powerpoint/2010/main" val="3232534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1384" y="1324816"/>
            <a:ext cx="11017224" cy="13681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Eğitimci çocukla iletişime girerken yüz yüze olmaya ve çocuğun göz seviyesinde olmaya dikkat etmeli, oturma düzeni buna göre sağlanmalıdır.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Çocukla iletişimde abartılı dudak hareketleri yapılmamalıdır.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51384" y="3645024"/>
            <a:ext cx="11017224" cy="24482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Çocukla konuşurken uzun ve karmaşık cümleler yerine net ve basit cümlelerle konuşulmalı, çocuğa sorulan sorularda çocuğun dinlemesi ve düşünmesi için zaman tanınmalıdır.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Çocuğa duygu ve düşüncelerini ifade etmesi için gereken zaman ayrılmalı, resim, drama gibi etkinliklerle kendini ifade etmesi desteklenmelidir. </a:t>
            </a:r>
          </a:p>
        </p:txBody>
      </p:sp>
      <p:sp>
        <p:nvSpPr>
          <p:cNvPr id="7" name="Aşağı Ok 6"/>
          <p:cNvSpPr/>
          <p:nvPr/>
        </p:nvSpPr>
        <p:spPr>
          <a:xfrm>
            <a:off x="5735960" y="2924944"/>
            <a:ext cx="129614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5ECD7AC-9C5D-2A4E-9537-1246941A82B2}"/>
              </a:ext>
            </a:extLst>
          </p:cNvPr>
          <p:cNvSpPr/>
          <p:nvPr/>
        </p:nvSpPr>
        <p:spPr>
          <a:xfrm>
            <a:off x="551384" y="368660"/>
            <a:ext cx="1101722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latin typeface="Comic Sans MS" panose="030F0702030302020204" pitchFamily="66" charset="0"/>
              </a:rPr>
              <a:t>İşitme Yetersizliğine Sahip Olan Bir Çocuğa Yönelik Yapılan Uyarlamalar</a:t>
            </a:r>
            <a:endParaRPr lang="tr-TR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437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1384" y="1720841"/>
            <a:ext cx="11017224" cy="3508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Sınıftaki gürültü düzeyi minimum seviyede tutulmalıdır.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Çocuğun işitme cihazına sahip olması durumunda, cihazın nasıl çalıştığı, nasıl korunduğuna yönelik bilgi edinilmeli ve sınıfta bu konuda gereken hassasiyet gösterilmelidir.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Çocuğun istenmeyen bir davranışta bulunması durumunda bu davranışın hoş olmadığı yüz ifadeleri ile desteklenerek belirtilmelidir.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Çocuğun dersi takip etmesinde tepegöz, bilgisayar, projeksiyon cihazı kullanılabileceği gibi, ders notları da çocuğa verilmelidir.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B0E3239-674D-E54D-B5FC-72BEFD690529}"/>
              </a:ext>
            </a:extLst>
          </p:cNvPr>
          <p:cNvSpPr/>
          <p:nvPr/>
        </p:nvSpPr>
        <p:spPr>
          <a:xfrm>
            <a:off x="551384" y="368660"/>
            <a:ext cx="1101722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latin typeface="Comic Sans MS" panose="030F0702030302020204" pitchFamily="66" charset="0"/>
              </a:rPr>
              <a:t>İşitme Yetersizliğine Sahip Olan Bir Çocuğa Yönelik Yapılan Uyarlamalar</a:t>
            </a:r>
            <a:endParaRPr lang="tr-TR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395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Aynı Yan Köşesi Kesik Dikdörtgen 2"/>
          <p:cNvSpPr/>
          <p:nvPr/>
        </p:nvSpPr>
        <p:spPr>
          <a:xfrm>
            <a:off x="407368" y="188640"/>
            <a:ext cx="11377264" cy="1152128"/>
          </a:xfrm>
          <a:prstGeom prst="snip2Same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latin typeface="Comic Sans MS" panose="030F0702030302020204" pitchFamily="66" charset="0"/>
              </a:rPr>
              <a:t>Zihinsel Yetersizliğe Sahip Olan Bir Çocuğa Yönelik Yapılan Uyarlamalar</a:t>
            </a:r>
            <a:endParaRPr lang="tr-TR" sz="2400" b="1" dirty="0">
              <a:latin typeface="Comic Sans MS" panose="030F0702030302020204" pitchFamily="66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551384" y="2274838"/>
            <a:ext cx="11089232" cy="2985433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Eğitimci çocukla iletişime girerken kısa, net ve basit cümlelerle, sakin ses tonu ve yavaş bir tempo ile konuşmalıdır.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Eğitimci çocuğa kendini ifade etmesi için yeterli zamanı tanımalıdır.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Çocuğa verilen görev ve etkinliklerin çocuğun gelişim seviyesine uygun, somut ve basit olmasına dikkat edilmelidir.</a:t>
            </a:r>
          </a:p>
        </p:txBody>
      </p:sp>
    </p:spTree>
    <p:extLst>
      <p:ext uri="{BB962C8B-B14F-4D97-AF65-F5344CB8AC3E}">
        <p14:creationId xmlns:p14="http://schemas.microsoft.com/office/powerpoint/2010/main" val="4049300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7368" y="1700808"/>
            <a:ext cx="11377264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Çocuğun sınıftaki gruba katılması için gereken çaba gösterilmelidir.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07368" y="2949921"/>
            <a:ext cx="11377264" cy="12241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Çocuk bir etkinliğe başlarken, sürdürürken ve etkinliği sonlandırırken eğitimci rehber olmalıdır.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63352" y="4653136"/>
            <a:ext cx="11377264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Eğitimci çocuğa çalışmalarında ne düzeyde rehberlik ve yardım edileceğini önceden belirlemeli ve gerektiğinde kullanmalıdır.</a:t>
            </a:r>
          </a:p>
        </p:txBody>
      </p:sp>
      <p:sp>
        <p:nvSpPr>
          <p:cNvPr id="6" name="Aynı Yan Köşesi Kesik Dikdörtgen 2">
            <a:extLst>
              <a:ext uri="{FF2B5EF4-FFF2-40B4-BE49-F238E27FC236}">
                <a16:creationId xmlns:a16="http://schemas.microsoft.com/office/drawing/2014/main" id="{701BB947-46EC-454C-8F96-055B31807E3E}"/>
              </a:ext>
            </a:extLst>
          </p:cNvPr>
          <p:cNvSpPr/>
          <p:nvPr/>
        </p:nvSpPr>
        <p:spPr>
          <a:xfrm>
            <a:off x="407368" y="188640"/>
            <a:ext cx="11377264" cy="1152128"/>
          </a:xfrm>
          <a:prstGeom prst="snip2Same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latin typeface="Comic Sans MS" panose="030F0702030302020204" pitchFamily="66" charset="0"/>
              </a:rPr>
              <a:t>Zihinsel Yetersizliğe Sahip Olan Bir Çocuğa Yönelik Yapılan Uyarlamalar</a:t>
            </a:r>
            <a:endParaRPr lang="tr-TR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105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7368" y="1720841"/>
            <a:ext cx="11377264" cy="41549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Eğitimci kazandıracağı davranışa yönelik somut örnekler vermeli, davranışla ilgili bol tekrar yapmalıdır.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Çocuğun yeni bir davranışa başlaması için çocuk güdülenmeli, başardığı davranışlar ödüllendirilmelidir.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Çocukların başarıları kendi durumuyla karşılaştırılmalıdır.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Çocuklar arasında iletişim ve etkileşim sağlanmalıdır.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Eğitimci çocuğun gelişim düzeyine yönelik sorumluluklar vermelidir.</a:t>
            </a:r>
          </a:p>
        </p:txBody>
      </p:sp>
      <p:sp>
        <p:nvSpPr>
          <p:cNvPr id="4" name="Aynı Yan Köşesi Kesik Dikdörtgen 2">
            <a:extLst>
              <a:ext uri="{FF2B5EF4-FFF2-40B4-BE49-F238E27FC236}">
                <a16:creationId xmlns:a16="http://schemas.microsoft.com/office/drawing/2014/main" id="{7E62578D-31B2-A345-B8BC-9BF68400D8FF}"/>
              </a:ext>
            </a:extLst>
          </p:cNvPr>
          <p:cNvSpPr/>
          <p:nvPr/>
        </p:nvSpPr>
        <p:spPr>
          <a:xfrm>
            <a:off x="407368" y="188640"/>
            <a:ext cx="11377264" cy="1152128"/>
          </a:xfrm>
          <a:prstGeom prst="snip2Same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latin typeface="Comic Sans MS" panose="030F0702030302020204" pitchFamily="66" charset="0"/>
              </a:rPr>
              <a:t>Zihinsel Yetersizliğe Sahip Olan Bir Çocuğa Yönelik Yapılan Uyarlamalar</a:t>
            </a:r>
            <a:endParaRPr lang="tr-TR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841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35360" y="340638"/>
            <a:ext cx="11449272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Görme Yetersizliğine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35360" y="1538532"/>
            <a:ext cx="5760640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atin typeface="Comic Sans MS" panose="030F0702030302020204" pitchFamily="66" charset="0"/>
              </a:rPr>
              <a:t>Eğitimci ilk olarak çocuğun dokunma ve işitme duyularını kullanarak çevresini keşfetme girişimlerini desteklemelidir.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960096" y="1552741"/>
            <a:ext cx="4824536" cy="22322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atin typeface="Comic Sans MS" panose="030F0702030302020204" pitchFamily="66" charset="0"/>
              </a:rPr>
              <a:t>Çocuğun dokunamadığı eşyaların ne olduğu çocuğa anlatılmalıdır.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783632" y="4032570"/>
            <a:ext cx="6624736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atin typeface="Comic Sans MS" panose="030F0702030302020204" pitchFamily="66" charset="0"/>
              </a:rPr>
              <a:t>Ses çıkaran aletler çalıştırılacaksa çocuğa önceden bilgi verilmelidir. </a:t>
            </a:r>
          </a:p>
        </p:txBody>
      </p:sp>
    </p:spTree>
    <p:extLst>
      <p:ext uri="{BB962C8B-B14F-4D97-AF65-F5344CB8AC3E}">
        <p14:creationId xmlns:p14="http://schemas.microsoft.com/office/powerpoint/2010/main" val="1654336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1384" y="1782395"/>
            <a:ext cx="11233248" cy="37240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Çocuğun görme yetersizliğine bağlı olarak beceri öğretimi gerçekleştirilmelidir.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Eğer çocuk hiç görmüyorsa birlikte, az görüyorsa görme kalıntısından yararlanılarak beceri öğretilmelidir.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Yapamadığı çalışmalarda fiziksel yardımda bulunulmalıdır.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Sınıf içinde konuşan kişinin ismi söylenmelidir.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Tahtaya yazılacak yazılar aynı zamanda okunmalıdır.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4FFA51E4-6736-2843-A668-EB35B0D55B6B}"/>
              </a:ext>
            </a:extLst>
          </p:cNvPr>
          <p:cNvSpPr/>
          <p:nvPr/>
        </p:nvSpPr>
        <p:spPr>
          <a:xfrm>
            <a:off x="515999" y="415405"/>
            <a:ext cx="11449272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Görme Yetersizliğine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705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2038319872"/>
              </p:ext>
            </p:extLst>
          </p:nvPr>
        </p:nvGraphicFramePr>
        <p:xfrm>
          <a:off x="443372" y="1554585"/>
          <a:ext cx="11305256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id="{73A5336E-67B8-FF41-8473-BF31716583CB}"/>
              </a:ext>
            </a:extLst>
          </p:cNvPr>
          <p:cNvSpPr/>
          <p:nvPr/>
        </p:nvSpPr>
        <p:spPr>
          <a:xfrm>
            <a:off x="335360" y="340638"/>
            <a:ext cx="11449272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Görme Yetersizliğine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018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631E57-CAB8-4606-9CDE-B3811962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76672"/>
            <a:ext cx="7886700" cy="994172"/>
          </a:xfrm>
        </p:spPr>
        <p:txBody>
          <a:bodyPr/>
          <a:lstStyle/>
          <a:p>
            <a:pPr algn="ctr"/>
            <a:r>
              <a:rPr lang="tr-TR" b="1" dirty="0">
                <a:latin typeface="Comic Sans MS" panose="030F0702030302020204" pitchFamily="66" charset="0"/>
              </a:rPr>
              <a:t>SUNU AKIŞI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A577A3-18BF-47C2-941F-680A3DC7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DEFB6805-871C-4A29-8FFF-BB3B9B70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2074553"/>
            <a:ext cx="10585176" cy="27088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latin typeface="Comic Sans MS" panose="030F0902030302020204" pitchFamily="66" charset="0"/>
                <a:cs typeface="Arial" charset="0"/>
              </a:rPr>
              <a:t>GELİŞİME İLİŞKİN UYARLAMALAR</a:t>
            </a:r>
          </a:p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latin typeface="Comic Sans MS" panose="030F0702030302020204" pitchFamily="66" charset="0"/>
                <a:cs typeface="Arial" charset="0"/>
              </a:rPr>
              <a:t>ÖĞRETİMSEL UYARLAMALAR</a:t>
            </a:r>
          </a:p>
          <a:p>
            <a:pPr marL="957263" lvl="2" indent="-214313" algn="just">
              <a:lnSpc>
                <a:spcPct val="150000"/>
              </a:lnSpc>
            </a:pPr>
            <a:r>
              <a:rPr lang="tr-TR" b="1" dirty="0">
                <a:latin typeface="Comic Sans MS" panose="030F0702030302020204" pitchFamily="66" charset="0"/>
              </a:rPr>
              <a:t>ÖĞRETİMİN İÇERİĞİNDE YAPILAN UYARLAMALAR</a:t>
            </a:r>
          </a:p>
          <a:p>
            <a:pPr marL="957263" lvl="2" indent="-214313" algn="just">
              <a:lnSpc>
                <a:spcPct val="150000"/>
              </a:lnSpc>
            </a:pPr>
            <a:r>
              <a:rPr lang="tr-TR" b="1" dirty="0">
                <a:latin typeface="Comic Sans MS" panose="030F0702030302020204" pitchFamily="66" charset="0"/>
              </a:rPr>
              <a:t>ÖĞRETİMİN SUNUMUNDA YAPILAN UYARLAMALAR</a:t>
            </a:r>
          </a:p>
          <a:p>
            <a:pPr>
              <a:lnSpc>
                <a:spcPct val="150000"/>
              </a:lnSpc>
            </a:pPr>
            <a:endParaRPr lang="tr-TR" b="1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860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7368" y="116632"/>
            <a:ext cx="11449272" cy="10801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Ortopedik Yetersizliğe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  <p:sp>
        <p:nvSpPr>
          <p:cNvPr id="4" name="Gözyaşı Damlası 3"/>
          <p:cNvSpPr/>
          <p:nvPr/>
        </p:nvSpPr>
        <p:spPr>
          <a:xfrm>
            <a:off x="407368" y="1556792"/>
            <a:ext cx="11449272" cy="4536504"/>
          </a:xfrm>
          <a:prstGeom prst="teardrop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Çocuğun sınıfı mümkün olduğunca giriş katında olmalıdır.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Sınıfta oturacağı yerin ise kapıya yakın ve kolaylıkla hareket edebileceği biçimde olması gereklidir.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Sınıf içinde özellikle tekerlekli sandalyesi varsa materyallere kolaylıkla ulaşacağı şekilde sınıf düzenlemesi 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975967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71364" y="1605283"/>
            <a:ext cx="11449272" cy="10801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Çocuklara yönelik tuvalet ve lavabolar düzenlenmeli, merdiven ve kapı eşiklerine rampa yapılmalıdır.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07368" y="3452517"/>
            <a:ext cx="11413268" cy="1440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Çocuklara etkinlikleri tamamlamaları için daha fazla zaman tanınmalıdır.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811F3048-308F-5442-B928-35612397A6F8}"/>
              </a:ext>
            </a:extLst>
          </p:cNvPr>
          <p:cNvSpPr/>
          <p:nvPr/>
        </p:nvSpPr>
        <p:spPr>
          <a:xfrm>
            <a:off x="407368" y="116632"/>
            <a:ext cx="11449272" cy="10801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Ortopedik Yetersizliğe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559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7368" y="332656"/>
            <a:ext cx="11521280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Konuşma Bozukluğuna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36998425"/>
              </p:ext>
            </p:extLst>
          </p:nvPr>
        </p:nvGraphicFramePr>
        <p:xfrm>
          <a:off x="1055440" y="2068570"/>
          <a:ext cx="10893920" cy="376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6438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152876828"/>
              </p:ext>
            </p:extLst>
          </p:nvPr>
        </p:nvGraphicFramePr>
        <p:xfrm>
          <a:off x="767408" y="1495355"/>
          <a:ext cx="11089232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id="{2E31FF3B-51AE-B74C-93CD-43395BE2E00D}"/>
              </a:ext>
            </a:extLst>
          </p:cNvPr>
          <p:cNvSpPr/>
          <p:nvPr/>
        </p:nvSpPr>
        <p:spPr>
          <a:xfrm>
            <a:off x="407368" y="116632"/>
            <a:ext cx="11449272" cy="10801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Ortopedik Yetersizliğe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942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7368" y="260648"/>
            <a:ext cx="11377264" cy="11521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Otizm Spektrum Bozukluğuna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956146107"/>
              </p:ext>
            </p:extLst>
          </p:nvPr>
        </p:nvGraphicFramePr>
        <p:xfrm>
          <a:off x="551384" y="1700808"/>
          <a:ext cx="1108923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95596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8736" y="1659219"/>
            <a:ext cx="11074529" cy="10385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Çocuğun dikkat süresi kısa ise okulda kalacağı süre ilk olarak sınırlı olmalı, daha sonra giderek arttırılmalıdır.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58736" y="2944105"/>
            <a:ext cx="11074529" cy="10385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Çocuğa davranış öğretilirken model olma tekniğinden yararlanılmalıdır.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8736" y="4279286"/>
            <a:ext cx="11074528" cy="123794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Çocukların takıntılı davranışları varsa bunları bırakması için özellikle ilk günlerde zorlama yapılmamalıdır.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6930F4BF-AA3C-2646-AE92-3E3D810A1694}"/>
              </a:ext>
            </a:extLst>
          </p:cNvPr>
          <p:cNvSpPr/>
          <p:nvPr/>
        </p:nvSpPr>
        <p:spPr>
          <a:xfrm>
            <a:off x="407368" y="260648"/>
            <a:ext cx="11377264" cy="11521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Otizm Spektrum Bozukluğuna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0611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75094" y="1844824"/>
            <a:ext cx="11377264" cy="792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tr-TR" sz="2800" dirty="0">
                <a:latin typeface="Comic Sans MS" panose="030F0702030302020204" pitchFamily="66" charset="0"/>
              </a:rPr>
              <a:t>Çocukların gelişimsel özelliğinden kaynaklanan aynılığı sürdürme konusunda anlayışlı davranılmalıdır.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07368" y="3330001"/>
            <a:ext cx="11344990" cy="7920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Yönergeler verilirken çocuğun ismi tekrarlanmalıdır.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384110" y="4554137"/>
            <a:ext cx="11344990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İlk olarak küçük grup etkinliklerine çocuk dahil edilmelidir.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6930F4BF-AA3C-2646-AE92-3E3D810A1694}"/>
              </a:ext>
            </a:extLst>
          </p:cNvPr>
          <p:cNvSpPr/>
          <p:nvPr/>
        </p:nvSpPr>
        <p:spPr>
          <a:xfrm>
            <a:off x="407368" y="260648"/>
            <a:ext cx="11377264" cy="11521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Otizm Spektrum Bozukluğuna Sahip Olan Bir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900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1384" y="188640"/>
            <a:ext cx="11161240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Dikkat Eksikliği ve </a:t>
            </a:r>
            <a:r>
              <a:rPr lang="tr-TR" sz="2800" b="1" i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Hiperaktivite</a:t>
            </a:r>
            <a:r>
              <a:rPr lang="tr-TR" sz="28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 Bozukluğuna Sahip Olan Çocuğa Yönelik Yapılan Uyarlamalar</a:t>
            </a:r>
            <a:endParaRPr lang="tr-TR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090012268"/>
              </p:ext>
            </p:extLst>
          </p:nvPr>
        </p:nvGraphicFramePr>
        <p:xfrm>
          <a:off x="623392" y="1397000"/>
          <a:ext cx="111612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01304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1384" y="188640"/>
            <a:ext cx="11161240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Dikkat Eksikliği ve </a:t>
            </a:r>
            <a:r>
              <a:rPr lang="tr-TR" sz="2800" b="1" i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Hiperaktivite</a:t>
            </a:r>
            <a:r>
              <a:rPr lang="tr-TR" sz="28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 Bozukluğuna Sahip Olan Çocuğa Yönelik Yapılan Uyarlamalar</a:t>
            </a:r>
            <a:endParaRPr lang="tr-TR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006724848"/>
              </p:ext>
            </p:extLst>
          </p:nvPr>
        </p:nvGraphicFramePr>
        <p:xfrm>
          <a:off x="623392" y="1397000"/>
          <a:ext cx="111612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43325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79376" y="116632"/>
            <a:ext cx="11161240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i="1" dirty="0">
                <a:latin typeface="Comic Sans MS" panose="030F0702030302020204" pitchFamily="66" charset="0"/>
              </a:rPr>
              <a:t>Üstün Yetenekli Olan Çocuğa Yönelik Yapılan Uyarlamalar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ynı Yan Köşesi Kesik Dikdörtgen 3"/>
          <p:cNvSpPr/>
          <p:nvPr/>
        </p:nvSpPr>
        <p:spPr>
          <a:xfrm>
            <a:off x="479376" y="1700808"/>
            <a:ext cx="4392488" cy="1944216"/>
          </a:xfrm>
          <a:prstGeom prst="snip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atin typeface="Comic Sans MS" panose="030F0702030302020204" pitchFamily="66" charset="0"/>
              </a:rPr>
              <a:t>Çocuğun öğrenme hızına yönelik ek ödevler verilmelidir.</a:t>
            </a:r>
          </a:p>
        </p:txBody>
      </p:sp>
      <p:sp>
        <p:nvSpPr>
          <p:cNvPr id="5" name="Aynı Yan Köşesi Kesik Dikdörtgen 4"/>
          <p:cNvSpPr/>
          <p:nvPr/>
        </p:nvSpPr>
        <p:spPr>
          <a:xfrm>
            <a:off x="6023992" y="1700808"/>
            <a:ext cx="5616624" cy="1944216"/>
          </a:xfrm>
          <a:prstGeom prst="snip2Same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atin typeface="Comic Sans MS" panose="030F0702030302020204" pitchFamily="66" charset="0"/>
              </a:rPr>
              <a:t>Çocuklarla çalışmada farklı problem çözme teknikleri kullanılmalıdır.</a:t>
            </a:r>
          </a:p>
        </p:txBody>
      </p:sp>
      <p:sp>
        <p:nvSpPr>
          <p:cNvPr id="6" name="Aynı Yan Köşesi Kesik Dikdörtgen 5"/>
          <p:cNvSpPr/>
          <p:nvPr/>
        </p:nvSpPr>
        <p:spPr>
          <a:xfrm>
            <a:off x="2975269" y="4149080"/>
            <a:ext cx="5832649" cy="1656184"/>
          </a:xfrm>
          <a:prstGeom prst="snip2Same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atin typeface="Comic Sans MS" panose="030F0702030302020204" pitchFamily="66" charset="0"/>
              </a:rPr>
              <a:t>Çocukların dikkatlerini çekebilecek konularda proje ödevleri verilmelidir.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4B3022E8-5B1F-9E49-AA42-676BBFE78CFA}"/>
              </a:ext>
            </a:extLst>
          </p:cNvPr>
          <p:cNvSpPr/>
          <p:nvPr/>
        </p:nvSpPr>
        <p:spPr>
          <a:xfrm>
            <a:off x="479376" y="128590"/>
            <a:ext cx="11161240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Üstün Yetenekli Olan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60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324DA9-28B2-4289-BDE2-0C4F6B81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731600"/>
            <a:ext cx="10657184" cy="351681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4350" dirty="0">
                <a:latin typeface="Comic Sans MS" panose="030F0702030302020204" pitchFamily="66" charset="0"/>
                <a:cs typeface="Arial" charset="0"/>
              </a:rPr>
              <a:t>Kaynaştırma uygulamalarında gelişime yönelik yapılacak uyarlamaların önemini tartışır.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4350" dirty="0">
                <a:latin typeface="Comic Sans MS" panose="030F0702030302020204" pitchFamily="66" charset="0"/>
                <a:cs typeface="Arial" charset="0"/>
              </a:rPr>
              <a:t>Öğretim içeriğinde yapılan uyarlamaları karşılaştırır.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4350" dirty="0">
                <a:latin typeface="Comic Sans MS" panose="030F0702030302020204" pitchFamily="66" charset="0"/>
                <a:cs typeface="Arial" charset="0"/>
              </a:rPr>
              <a:t>Öğretim planında yapılan değişiklikleri tartışır.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4350" dirty="0">
                <a:latin typeface="Comic Sans MS" panose="030F0702030302020204" pitchFamily="66" charset="0"/>
                <a:cs typeface="Arial" charset="0"/>
              </a:rPr>
              <a:t>Farklı özel gereksinime sahip olan çocuklara yönelik gelişimsel uyarlama örneği hazırlar.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9E6142-EB68-4F9B-90A8-1DF547A5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6910A8B-8CE3-46AD-B7C1-1AF1A0E992AA}"/>
              </a:ext>
            </a:extLst>
          </p:cNvPr>
          <p:cNvSpPr txBox="1"/>
          <p:nvPr/>
        </p:nvSpPr>
        <p:spPr>
          <a:xfrm>
            <a:off x="2079813" y="577470"/>
            <a:ext cx="793670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300" b="1" dirty="0">
                <a:latin typeface="Comic Sans MS" panose="030F0702030302020204" pitchFamily="66" charset="0"/>
              </a:rPr>
              <a:t>Kazanımlar</a:t>
            </a:r>
            <a:endParaRPr lang="tr-TR" sz="33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66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79376" y="1582341"/>
            <a:ext cx="11161240" cy="473975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Tartışma, proje, drama ve organizasyon gibi çalışmalar eğitimde yoğun şekilde kullanılmalıdır.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Derslerde gözlem, deney gibi etkinliklere yer verilmelidir.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Çocuklara bireysel çalışma olanakları sunulmalıdır.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Okul dışı ve okul içi etkinliklere yönlendirilmeli, liderlik yetenekleri desteklenmelidir.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Çocuğun performansı kendi içinde değerlendirilmelidir.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Anne babalarla işbirliği yapılarak çocuğun gelişimi desteklenmelidir.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055B607-AAF2-5D42-AD28-DE8B2358E72D}"/>
              </a:ext>
            </a:extLst>
          </p:cNvPr>
          <p:cNvSpPr/>
          <p:nvPr/>
        </p:nvSpPr>
        <p:spPr>
          <a:xfrm>
            <a:off x="479376" y="128590"/>
            <a:ext cx="11161240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i="1" dirty="0">
                <a:latin typeface="Comic Sans MS" panose="030F0702030302020204" pitchFamily="66" charset="0"/>
              </a:rPr>
              <a:t>Üstün Yetenekli Olan Çocuğa Yönelik Yapılan Uyarlamalar</a:t>
            </a: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2950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839416" y="1556792"/>
            <a:ext cx="1094521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Aral, N. (2011). </a:t>
            </a:r>
            <a:r>
              <a:rPr lang="tr-TR" i="1" dirty="0">
                <a:latin typeface="Comic Sans MS" panose="030F0702030302020204" pitchFamily="66" charset="0"/>
              </a:rPr>
              <a:t>Okul öncesi eğitimde kaynaştırma. </a:t>
            </a:r>
            <a:r>
              <a:rPr lang="tr-TR" dirty="0">
                <a:latin typeface="Comic Sans MS" panose="030F0702030302020204" pitchFamily="66" charset="0"/>
              </a:rPr>
              <a:t>İstanbul: </a:t>
            </a:r>
            <a:r>
              <a:rPr lang="tr-TR" dirty="0" err="1">
                <a:latin typeface="Comic Sans MS" panose="030F0702030302020204" pitchFamily="66" charset="0"/>
              </a:rPr>
              <a:t>Morpa</a:t>
            </a:r>
            <a:r>
              <a:rPr lang="tr-TR" dirty="0">
                <a:latin typeface="Comic Sans MS" panose="030F0702030302020204" pitchFamily="66" charset="0"/>
              </a:rPr>
              <a:t> Yayınları.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Batu, S. ve Kırcaali- İftar, G. (2005). </a:t>
            </a:r>
            <a:r>
              <a:rPr lang="tr-TR" i="1" dirty="0">
                <a:latin typeface="Comic Sans MS" panose="030F0702030302020204" pitchFamily="66" charset="0"/>
              </a:rPr>
              <a:t>Kaynaştırma. </a:t>
            </a:r>
            <a:r>
              <a:rPr lang="tr-TR" dirty="0">
                <a:latin typeface="Comic Sans MS" panose="030F0702030302020204" pitchFamily="66" charset="0"/>
              </a:rPr>
              <a:t>Ankara: Kök Yayıncılık.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Kargın, T. (2006). Öğretimin uyarlanması. B. Sucuoğlu ve T. Kargın (</a:t>
            </a:r>
            <a:r>
              <a:rPr lang="tr-TR" dirty="0" err="1">
                <a:latin typeface="Comic Sans MS" panose="030F0702030302020204" pitchFamily="66" charset="0"/>
              </a:rPr>
              <a:t>Eds</a:t>
            </a:r>
            <a:r>
              <a:rPr lang="tr-TR" dirty="0">
                <a:latin typeface="Comic Sans MS" panose="030F0702030302020204" pitchFamily="66" charset="0"/>
              </a:rPr>
              <a:t>.). </a:t>
            </a:r>
            <a:r>
              <a:rPr lang="tr-TR" i="1" dirty="0">
                <a:latin typeface="Comic Sans MS" panose="030F0702030302020204" pitchFamily="66" charset="0"/>
              </a:rPr>
              <a:t>İlköğretimde kaynaştırma uygulamaları. </a:t>
            </a:r>
            <a:r>
              <a:rPr lang="tr-TR" dirty="0">
                <a:latin typeface="Comic Sans MS" panose="030F0702030302020204" pitchFamily="66" charset="0"/>
              </a:rPr>
              <a:t>İçinde (s. 165-212). İstanbul: </a:t>
            </a:r>
            <a:r>
              <a:rPr lang="tr-TR" dirty="0" err="1">
                <a:latin typeface="Comic Sans MS" panose="030F0702030302020204" pitchFamily="66" charset="0"/>
              </a:rPr>
              <a:t>Morpa</a:t>
            </a:r>
            <a:r>
              <a:rPr lang="tr-TR" dirty="0">
                <a:latin typeface="Comic Sans MS" panose="030F0702030302020204" pitchFamily="66" charset="0"/>
              </a:rPr>
              <a:t> Yayıncılık.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Metin, E.N. (2018). Özel </a:t>
            </a:r>
            <a:r>
              <a:rPr lang="tr-TR" dirty="0" err="1">
                <a:latin typeface="Comic Sans MS" panose="030F0702030302020204" pitchFamily="66" charset="0"/>
              </a:rPr>
              <a:t>gereksinimli</a:t>
            </a:r>
            <a:r>
              <a:rPr lang="tr-TR" dirty="0">
                <a:latin typeface="Comic Sans MS" panose="030F0702030302020204" pitchFamily="66" charset="0"/>
              </a:rPr>
              <a:t> çocukların kaynaştırılması. E. N. Metin (Ed.). </a:t>
            </a:r>
            <a:r>
              <a:rPr lang="tr-TR" i="1" dirty="0">
                <a:latin typeface="Comic Sans MS" panose="030F0702030302020204" pitchFamily="66" charset="0"/>
              </a:rPr>
              <a:t>Özel </a:t>
            </a:r>
            <a:r>
              <a:rPr lang="tr-TR" i="1" dirty="0" err="1">
                <a:latin typeface="Comic Sans MS" panose="030F0702030302020204" pitchFamily="66" charset="0"/>
              </a:rPr>
              <a:t>gereksinimli</a:t>
            </a:r>
            <a:r>
              <a:rPr lang="tr-TR" i="1" dirty="0">
                <a:latin typeface="Comic Sans MS" panose="030F0702030302020204" pitchFamily="66" charset="0"/>
              </a:rPr>
              <a:t> çocuklar. </a:t>
            </a:r>
            <a:r>
              <a:rPr lang="tr-TR" dirty="0">
                <a:latin typeface="Comic Sans MS" panose="030F0702030302020204" pitchFamily="66" charset="0"/>
              </a:rPr>
              <a:t>İçinde (s. 439-476). Ankara: Anı Yayıncılık.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Sucuoğlu, B. (2006). </a:t>
            </a:r>
            <a:r>
              <a:rPr lang="tr-TR" i="1" dirty="0">
                <a:latin typeface="Comic Sans MS" panose="030F0702030302020204" pitchFamily="66" charset="0"/>
              </a:rPr>
              <a:t>Etkili kaynaştırma uygulamaları. </a:t>
            </a:r>
            <a:r>
              <a:rPr lang="tr-TR" dirty="0">
                <a:latin typeface="Comic Sans MS" panose="030F0702030302020204" pitchFamily="66" charset="0"/>
              </a:rPr>
              <a:t>Ankara: Ekinoks Yayınları.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Tekin- İftar, E. (2007). Kaynaştırma uygulamalarında öğretimin planlanması. S. </a:t>
            </a:r>
            <a:r>
              <a:rPr lang="tr-TR" dirty="0" err="1">
                <a:latin typeface="Comic Sans MS" panose="030F0702030302020204" pitchFamily="66" charset="0"/>
              </a:rPr>
              <a:t>Eripek</a:t>
            </a:r>
            <a:r>
              <a:rPr lang="tr-TR" dirty="0">
                <a:latin typeface="Comic Sans MS" panose="030F0702030302020204" pitchFamily="66" charset="0"/>
              </a:rPr>
              <a:t> (Ed.). </a:t>
            </a:r>
            <a:r>
              <a:rPr lang="tr-TR" i="1" dirty="0">
                <a:latin typeface="Comic Sans MS" panose="030F0702030302020204" pitchFamily="66" charset="0"/>
              </a:rPr>
              <a:t>İlköğretimde kaynaştırma. </a:t>
            </a:r>
            <a:r>
              <a:rPr lang="tr-TR" dirty="0">
                <a:latin typeface="Comic Sans MS" panose="030F0702030302020204" pitchFamily="66" charset="0"/>
              </a:rPr>
              <a:t>İçinde (s. 65-86). Eskişehir: Anadolu Üniversitesi Yayınları. 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997659C-3D40-3B40-BA7C-4EE0ABF06BC3}"/>
              </a:ext>
            </a:extLst>
          </p:cNvPr>
          <p:cNvSpPr/>
          <p:nvPr/>
        </p:nvSpPr>
        <p:spPr>
          <a:xfrm>
            <a:off x="3287688" y="511230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3600" b="1" dirty="0">
                <a:latin typeface="Comic Sans MS" panose="030F0702030302020204" pitchFamily="66" charset="0"/>
              </a:rPr>
              <a:t>Kaynaklar</a:t>
            </a:r>
            <a:endParaRPr lang="tr-T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6538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7F0BC95-A941-4514-BD83-F34F54520B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207295"/>
          <a:ext cx="7886700" cy="4282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D5554C-2433-4A70-A587-F53DE781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11382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79376" y="1412776"/>
            <a:ext cx="11305256" cy="42780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Uyarlamalar sadece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çocukların değil tüm çocukların gelişimsel özelliklerini bilmesi ve buna uygun bir ortam oluşturması da gerekir.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Gelişimsel uyarlamalar, özel gereksinimi olan çocukların akranlarıyla etkileşime girmesine, faaliyetlere katılmasına yardımcı olmalıdır.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Çocukların gelişimine yönelik uyarlamalar yapabilmek için öncelikle çocukların gereksinim ve ihtiyaçlarının belirlenmesi, gelişim alanlarının değerlendirilmesi gerekir.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6F95EEB0-01D2-5842-883D-1F08F55F36D2}"/>
              </a:ext>
            </a:extLst>
          </p:cNvPr>
          <p:cNvSpPr/>
          <p:nvPr/>
        </p:nvSpPr>
        <p:spPr>
          <a:xfrm>
            <a:off x="1531610" y="259908"/>
            <a:ext cx="9128779" cy="7493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1" algn="ctr">
              <a:lnSpc>
                <a:spcPct val="150000"/>
              </a:lnSpc>
            </a:pPr>
            <a:r>
              <a:rPr lang="tr-TR" sz="3200" b="1" dirty="0">
                <a:latin typeface="Comic Sans MS" panose="030F0902030302020204" pitchFamily="66" charset="0"/>
                <a:cs typeface="Arial" charset="0"/>
              </a:rPr>
              <a:t>GELİŞİME İLİŞKİN UYARLAMALAR</a:t>
            </a:r>
          </a:p>
        </p:txBody>
      </p:sp>
    </p:spTree>
    <p:extLst>
      <p:ext uri="{BB962C8B-B14F-4D97-AF65-F5344CB8AC3E}">
        <p14:creationId xmlns:p14="http://schemas.microsoft.com/office/powerpoint/2010/main" val="238108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79376" y="1196752"/>
            <a:ext cx="11305256" cy="51398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Çocuğun hangi gelişim alanlarında hangi davranışları gerçekleştirip, hangi davranışları gerçekleştiremeyeceğini bilmesi, gerçekleştiremediği davranışların çocuklara kazandırılmasında eğitimciye bir yol haritası da oluşturacaktır.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Bunun için eğitimcinin çocukla ilgili anne babasından daha detaylı bilgi alması, çocuğu gözlemlemesi ve çocukla daha yakından çalışması gerekir.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Eğitimcinin belirlemiş olduğu bu duruma yönelik olarak yaptığı uyarlamalar çocuğun üst düzey bilgi edinmesine de yardımcı olabilir (Batu ve Kırcaali- İftar, 2005; Kargın, 2006; Sucuoğlu, 2006; Tekin- İftar, 2007). 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6F95EEB0-01D2-5842-883D-1F08F55F36D2}"/>
              </a:ext>
            </a:extLst>
          </p:cNvPr>
          <p:cNvSpPr/>
          <p:nvPr/>
        </p:nvSpPr>
        <p:spPr>
          <a:xfrm>
            <a:off x="1531610" y="259908"/>
            <a:ext cx="9128779" cy="7493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1" algn="ctr">
              <a:lnSpc>
                <a:spcPct val="150000"/>
              </a:lnSpc>
            </a:pPr>
            <a:r>
              <a:rPr lang="tr-TR" sz="3200" b="1" dirty="0">
                <a:latin typeface="Comic Sans MS" panose="030F0902030302020204" pitchFamily="66" charset="0"/>
                <a:cs typeface="Arial" charset="0"/>
              </a:rPr>
              <a:t>GELİŞİME İLİŞKİN UYARLAMALAR</a:t>
            </a:r>
          </a:p>
        </p:txBody>
      </p:sp>
    </p:spTree>
    <p:extLst>
      <p:ext uri="{BB962C8B-B14F-4D97-AF65-F5344CB8AC3E}">
        <p14:creationId xmlns:p14="http://schemas.microsoft.com/office/powerpoint/2010/main" val="105277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i="1" dirty="0">
                <a:latin typeface="Comic Sans MS" panose="030F0702030302020204" pitchFamily="66" charset="0"/>
                <a:cs typeface="Arial" pitchFamily="34" charset="0"/>
              </a:rPr>
              <a:t>ÖĞRETİMSEL UYARLAMALAR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620201"/>
              </p:ext>
            </p:extLst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7638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75032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i="1" dirty="0">
                <a:latin typeface="Comic Sans MS" panose="030F0702030302020204" pitchFamily="66" charset="0"/>
              </a:rPr>
              <a:t>Öğretimin İçeriğinde Yapılan Uyarlamalar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9600" y="1628800"/>
            <a:ext cx="11175032" cy="15121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Öğretimin amaçlarının ve kapsamlarının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çocuğa göre yapılandırılması öğretimin içeriğinde yapılan uyarlamalar kapsamında ele alınmaktadır.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09600" y="3356992"/>
            <a:ext cx="11175032" cy="25922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çocuklar kaynaştırma uygulamalarında hem genel eğitim programına yönelik dersleri almakta, hem de kendileri için belirlenen ek öğretim amaçlarına yönelik dersler almaktadırlar.</a:t>
            </a:r>
          </a:p>
        </p:txBody>
      </p:sp>
    </p:spTree>
    <p:extLst>
      <p:ext uri="{BB962C8B-B14F-4D97-AF65-F5344CB8AC3E}">
        <p14:creationId xmlns:p14="http://schemas.microsoft.com/office/powerpoint/2010/main" val="787802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75032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i="1" dirty="0">
                <a:latin typeface="Comic Sans MS" panose="030F0702030302020204" pitchFamily="66" charset="0"/>
              </a:rPr>
              <a:t>Öğretimin İçeriğinde Yapılan Uyarlamalar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6D3A6F4-F775-3449-9ADD-ABD97540B709}"/>
              </a:ext>
            </a:extLst>
          </p:cNvPr>
          <p:cNvSpPr/>
          <p:nvPr/>
        </p:nvSpPr>
        <p:spPr>
          <a:xfrm>
            <a:off x="437365" y="1844824"/>
            <a:ext cx="11377264" cy="3384376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Özel gereksinime sahip olan çocuk genel eğitim sınıfına başladığında eğitimci çocuğun gelişim özelliklerini değerlendirmeli, özel eğitimle çocuğa ne kazandırılacağını belirlemeli ve buna göre öğretimin içeriğini planlamalı ve farklılaştırmalıdır.</a:t>
            </a:r>
          </a:p>
        </p:txBody>
      </p:sp>
    </p:spTree>
    <p:extLst>
      <p:ext uri="{BB962C8B-B14F-4D97-AF65-F5344CB8AC3E}">
        <p14:creationId xmlns:p14="http://schemas.microsoft.com/office/powerpoint/2010/main" val="3754871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79376" y="1844824"/>
            <a:ext cx="5472608" cy="42484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çocuğa yönelik yapılan uyarlamalar genellikle mevcut amaçların düzenlenmesi, çocuğun seviyesine uygun amaçların oluşturulması, daha az sayıda beceriye sahip olması gerekir.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6600056" y="1844824"/>
            <a:ext cx="5184576" cy="39604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Bununla birlikte ileri derecede özel gereksinime sahip olan çocuklar için alternatif öğretim amaçlarının belirlenmesi eğitim açısında önemlidir (Aral, 2011; Batu ve Kırcaali İftar, 2005).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9C5EDB6D-4F7D-4844-8D71-DAE497941BE6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1175032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i="1">
                <a:latin typeface="Comic Sans MS" panose="030F0702030302020204" pitchFamily="66" charset="0"/>
              </a:rPr>
              <a:t>Öğretimin İçeriğinde Yapılan Uyarlamalar</a:t>
            </a:r>
            <a:endParaRPr lang="tr-TR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44721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1804</Words>
  <Application>Microsoft Macintosh PowerPoint</Application>
  <PresentationFormat>Geniş ekran</PresentationFormat>
  <Paragraphs>171</Paragraphs>
  <Slides>32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6" baseType="lpstr">
      <vt:lpstr>Arial</vt:lpstr>
      <vt:lpstr>Calibri</vt:lpstr>
      <vt:lpstr>Comic Sans MS</vt:lpstr>
      <vt:lpstr>Ofis Teması</vt:lpstr>
      <vt:lpstr>GELİŞİME İLİŞKİN UYARLAMALAR</vt:lpstr>
      <vt:lpstr>SUNU AKIŞI</vt:lpstr>
      <vt:lpstr>PowerPoint Sunusu</vt:lpstr>
      <vt:lpstr>PowerPoint Sunusu</vt:lpstr>
      <vt:lpstr>PowerPoint Sunusu</vt:lpstr>
      <vt:lpstr>ÖĞRETİMSEL UYARLAMALAR</vt:lpstr>
      <vt:lpstr>Öğretimin İçeriğinde Yapılan Uyarlamalar</vt:lpstr>
      <vt:lpstr>Öğretimin İçeriğinde Yapılan Uyarlamalar</vt:lpstr>
      <vt:lpstr>PowerPoint Sunusu</vt:lpstr>
      <vt:lpstr>Öğretimin Sunumunda Yapılan Uyarlamalar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ezgi</dc:creator>
  <cp:lastModifiedBy>Microsoft Office User</cp:lastModifiedBy>
  <cp:revision>32</cp:revision>
  <dcterms:created xsi:type="dcterms:W3CDTF">2017-01-09T09:12:44Z</dcterms:created>
  <dcterms:modified xsi:type="dcterms:W3CDTF">2020-12-06T16:28:05Z</dcterms:modified>
</cp:coreProperties>
</file>