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ikdörtgen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ikdörtgen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İçerik Yer Tutucus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İçerik Yer Tutucus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İçerik Yer Tutucus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İçerik Yer Tutucus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Başlık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ikdörtgen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Dikdörtgen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Dikdörtgen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İçerik Yer Tutucus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üz Bağlayıcı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Klasik din Sosyolojisi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694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Emile </a:t>
            </a:r>
            <a:r>
              <a:rPr lang="tr-TR" dirty="0" err="1" smtClean="0"/>
              <a:t>Durkheim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2455" y="1527175"/>
            <a:ext cx="622257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59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Toplumsal dayanışma</a:t>
            </a:r>
          </a:p>
          <a:p>
            <a:r>
              <a:rPr lang="tr-TR" dirty="0" smtClean="0"/>
              <a:t>İşbölümü</a:t>
            </a:r>
          </a:p>
          <a:p>
            <a:r>
              <a:rPr lang="tr-TR" dirty="0" err="1" smtClean="0"/>
              <a:t>Anomi</a:t>
            </a:r>
            <a:endParaRPr lang="tr-TR" dirty="0" smtClean="0"/>
          </a:p>
          <a:p>
            <a:r>
              <a:rPr lang="tr-TR" dirty="0" err="1" smtClean="0"/>
              <a:t>İşlevselcilik</a:t>
            </a:r>
            <a:r>
              <a:rPr lang="tr-TR" dirty="0" smtClean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2852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tr-TR" b="1" dirty="0">
                <a:solidFill>
                  <a:srgbClr val="222222"/>
                </a:solidFill>
                <a:latin typeface="arial"/>
              </a:rPr>
              <a:t>Egoist (Bencil) </a:t>
            </a:r>
            <a:r>
              <a:rPr lang="tr-TR" b="1" dirty="0" smtClean="0">
                <a:solidFill>
                  <a:srgbClr val="222222"/>
                </a:solidFill>
                <a:latin typeface="arial"/>
              </a:rPr>
              <a:t>intihar</a:t>
            </a:r>
            <a:endParaRPr lang="tr-TR" b="1" dirty="0">
              <a:solidFill>
                <a:srgbClr val="222222"/>
              </a:solidFill>
              <a:latin typeface="arial"/>
            </a:endParaRPr>
          </a:p>
          <a:p>
            <a:pPr>
              <a:buFont typeface="Arial"/>
              <a:buChar char="•"/>
            </a:pPr>
            <a:r>
              <a:rPr lang="tr-TR" b="1" dirty="0" err="1">
                <a:solidFill>
                  <a:srgbClr val="222222"/>
                </a:solidFill>
                <a:latin typeface="arial"/>
              </a:rPr>
              <a:t>Altruist</a:t>
            </a:r>
            <a:r>
              <a:rPr lang="tr-TR" b="1" dirty="0">
                <a:solidFill>
                  <a:srgbClr val="222222"/>
                </a:solidFill>
                <a:latin typeface="arial"/>
              </a:rPr>
              <a:t> (</a:t>
            </a:r>
            <a:r>
              <a:rPr lang="tr-TR" b="1" dirty="0" err="1">
                <a:solidFill>
                  <a:srgbClr val="222222"/>
                </a:solidFill>
                <a:latin typeface="arial"/>
              </a:rPr>
              <a:t>Elcil</a:t>
            </a:r>
            <a:r>
              <a:rPr lang="tr-TR" b="1" dirty="0">
                <a:solidFill>
                  <a:srgbClr val="222222"/>
                </a:solidFill>
                <a:latin typeface="arial"/>
              </a:rPr>
              <a:t>) </a:t>
            </a:r>
            <a:r>
              <a:rPr lang="tr-TR" b="1" dirty="0" smtClean="0">
                <a:solidFill>
                  <a:srgbClr val="222222"/>
                </a:solidFill>
                <a:latin typeface="arial"/>
              </a:rPr>
              <a:t>İntihar</a:t>
            </a:r>
            <a:endParaRPr lang="tr-TR" b="1" dirty="0">
              <a:solidFill>
                <a:srgbClr val="222222"/>
              </a:solidFill>
              <a:latin typeface="arial"/>
            </a:endParaRPr>
          </a:p>
          <a:p>
            <a:pPr>
              <a:buFont typeface="Arial"/>
              <a:buChar char="•"/>
            </a:pPr>
            <a:r>
              <a:rPr lang="tr-TR" b="1" dirty="0" err="1">
                <a:solidFill>
                  <a:srgbClr val="222222"/>
                </a:solidFill>
                <a:latin typeface="arial"/>
              </a:rPr>
              <a:t>Anomik</a:t>
            </a:r>
            <a:r>
              <a:rPr lang="tr-TR" b="1" dirty="0">
                <a:solidFill>
                  <a:srgbClr val="222222"/>
                </a:solidFill>
                <a:latin typeface="arial"/>
              </a:rPr>
              <a:t> (Kuralsızlık) </a:t>
            </a:r>
            <a:r>
              <a:rPr lang="tr-TR" b="1" dirty="0" smtClean="0">
                <a:solidFill>
                  <a:srgbClr val="222222"/>
                </a:solidFill>
                <a:latin typeface="arial"/>
              </a:rPr>
              <a:t>İntihar</a:t>
            </a:r>
            <a:endParaRPr lang="tr-TR" b="1" dirty="0">
              <a:solidFill>
                <a:srgbClr val="222222"/>
              </a:solidFill>
              <a:latin typeface="arial"/>
            </a:endParaRPr>
          </a:p>
          <a:p>
            <a:pPr>
              <a:buFont typeface="Arial"/>
              <a:buChar char="•"/>
            </a:pPr>
            <a:r>
              <a:rPr lang="tr-TR" b="1" dirty="0">
                <a:solidFill>
                  <a:srgbClr val="222222"/>
                </a:solidFill>
                <a:latin typeface="arial"/>
              </a:rPr>
              <a:t>Fatalist (Kaderci) </a:t>
            </a:r>
            <a:r>
              <a:rPr lang="tr-TR" b="1" dirty="0" smtClean="0">
                <a:solidFill>
                  <a:srgbClr val="222222"/>
                </a:solidFill>
                <a:latin typeface="arial"/>
              </a:rPr>
              <a:t>İntihar</a:t>
            </a:r>
            <a:endParaRPr lang="tr-TR" b="1" dirty="0">
              <a:solidFill>
                <a:srgbClr val="222222"/>
              </a:solidFill>
              <a:latin typeface="arial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013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5186" y="1527175"/>
            <a:ext cx="361711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91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5268" y="1743403"/>
            <a:ext cx="3596952" cy="413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030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14</Words>
  <Application>Microsoft Office PowerPoint</Application>
  <PresentationFormat>Ekran Gösterisi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Kent</vt:lpstr>
      <vt:lpstr>Klasik din Sosyolojisi</vt:lpstr>
      <vt:lpstr>Emile Durkheim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Klasik din Sosyolojisi</dc:title>
  <dc:creator>Administrator</dc:creator>
  <cp:lastModifiedBy>Administrator</cp:lastModifiedBy>
  <cp:revision>1</cp:revision>
  <dcterms:created xsi:type="dcterms:W3CDTF">2019-11-18T18:33:19Z</dcterms:created>
  <dcterms:modified xsi:type="dcterms:W3CDTF">2019-11-18T19:23:31Z</dcterms:modified>
</cp:coreProperties>
</file>