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257" r:id="rId3"/>
    <p:sldId id="371" r:id="rId4"/>
    <p:sldId id="313" r:id="rId5"/>
    <p:sldId id="316" r:id="rId6"/>
    <p:sldId id="446" r:id="rId7"/>
    <p:sldId id="339" r:id="rId8"/>
    <p:sldId id="364" r:id="rId9"/>
    <p:sldId id="366" r:id="rId10"/>
    <p:sldId id="460" r:id="rId11"/>
    <p:sldId id="459" r:id="rId12"/>
    <p:sldId id="463" r:id="rId13"/>
    <p:sldId id="352" r:id="rId14"/>
    <p:sldId id="368" r:id="rId15"/>
    <p:sldId id="357" r:id="rId16"/>
    <p:sldId id="356" r:id="rId17"/>
    <p:sldId id="350" r:id="rId18"/>
    <p:sldId id="351" r:id="rId19"/>
    <p:sldId id="465" r:id="rId20"/>
    <p:sldId id="466" r:id="rId21"/>
    <p:sldId id="467" r:id="rId22"/>
    <p:sldId id="321" r:id="rId23"/>
    <p:sldId id="404" r:id="rId24"/>
    <p:sldId id="405" r:id="rId25"/>
    <p:sldId id="406" r:id="rId26"/>
    <p:sldId id="407" r:id="rId27"/>
    <p:sldId id="408" r:id="rId28"/>
    <p:sldId id="409" r:id="rId29"/>
    <p:sldId id="418" r:id="rId30"/>
    <p:sldId id="456" r:id="rId31"/>
    <p:sldId id="415" r:id="rId32"/>
    <p:sldId id="420" r:id="rId33"/>
    <p:sldId id="462" r:id="rId34"/>
    <p:sldId id="464" r:id="rId35"/>
    <p:sldId id="468" r:id="rId36"/>
    <p:sldId id="469" r:id="rId37"/>
    <p:sldId id="470" r:id="rId38"/>
    <p:sldId id="471" r:id="rId39"/>
    <p:sldId id="417" r:id="rId40"/>
    <p:sldId id="445" r:id="rId41"/>
    <p:sldId id="372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24F08"/>
    <a:srgbClr val="B91171"/>
    <a:srgbClr val="B18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8873" autoAdjust="0"/>
  </p:normalViewPr>
  <p:slideViewPr>
    <p:cSldViewPr>
      <p:cViewPr varScale="1">
        <p:scale>
          <a:sx n="83" d="100"/>
          <a:sy n="83" d="100"/>
        </p:scale>
        <p:origin x="7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BF5EB-D91E-4BD0-92D7-6EEBC22C1D3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01FB9D0-97C6-41FD-A3F4-E6EF51D8CAA2}">
      <dgm:prSet phldrT="[Metin]"/>
      <dgm:spPr>
        <a:solidFill>
          <a:srgbClr val="C24F08"/>
        </a:solidFill>
        <a:ln>
          <a:noFill/>
        </a:ln>
        <a:effectLst>
          <a:outerShdw blurRad="107950" dist="12700" dir="5400000" algn="ctr">
            <a:srgbClr val="000000"/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r-TR" b="1" dirty="0" smtClean="0"/>
            <a:t>Kuvvetleri destek dokulara dağıtmak</a:t>
          </a:r>
          <a:endParaRPr lang="tr-TR" b="1" dirty="0"/>
        </a:p>
      </dgm:t>
    </dgm:pt>
    <dgm:pt modelId="{988ED3C0-6972-4022-BD2F-2704BB9E9265}" type="parTrans" cxnId="{CD4F95DB-4074-4C77-BB70-06A7EF64D91D}">
      <dgm:prSet/>
      <dgm:spPr/>
      <dgm:t>
        <a:bodyPr/>
        <a:lstStyle/>
        <a:p>
          <a:endParaRPr lang="tr-TR"/>
        </a:p>
      </dgm:t>
    </dgm:pt>
    <dgm:pt modelId="{C524108E-E6BE-47E4-9419-6AD7DAA9F2AE}" type="sibTrans" cxnId="{CD4F95DB-4074-4C77-BB70-06A7EF64D91D}">
      <dgm:prSet/>
      <dgm:spPr>
        <a:ln>
          <a:noFill/>
        </a:ln>
        <a:effectLst>
          <a:outerShdw blurRad="107950" dist="12700" dir="5400000" algn="ctr">
            <a:srgbClr val="000000"/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1C9D4E9A-A02E-4F32-B1C6-1909439FB300}">
      <dgm:prSet phldrT="[Metin]"/>
      <dgm:spPr>
        <a:solidFill>
          <a:schemeClr val="accent3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r-TR" b="1" dirty="0" smtClean="0"/>
            <a:t>Tutuculuk ve stabilizasyonu düzenlemek</a:t>
          </a:r>
          <a:endParaRPr lang="tr-TR" b="1" dirty="0"/>
        </a:p>
      </dgm:t>
    </dgm:pt>
    <dgm:pt modelId="{899F4934-CA8B-4D9D-A754-39CBDB16786D}" type="parTrans" cxnId="{3A343020-0C57-4C7F-936E-0053E76F5A7B}">
      <dgm:prSet/>
      <dgm:spPr/>
      <dgm:t>
        <a:bodyPr/>
        <a:lstStyle/>
        <a:p>
          <a:endParaRPr lang="tr-TR"/>
        </a:p>
      </dgm:t>
    </dgm:pt>
    <dgm:pt modelId="{FC8DE230-EAF3-46D3-AA1B-FACEED66815C}" type="sibTrans" cxnId="{3A343020-0C57-4C7F-936E-0053E76F5A7B}">
      <dgm:prSet/>
      <dgm:spPr>
        <a:ln>
          <a:noFill/>
        </a:ln>
        <a:effectLst>
          <a:outerShdw blurRad="107950" dist="12700" dir="5400000" algn="ctr">
            <a:srgbClr val="000000"/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r-TR"/>
        </a:p>
      </dgm:t>
    </dgm:pt>
    <dgm:pt modelId="{0DF639DA-2AD7-4B1B-BCBD-06594504FFC9}">
      <dgm:prSet phldrT="[Metin]"/>
      <dgm:spPr>
        <a:ln>
          <a:noFill/>
        </a:ln>
        <a:effectLst>
          <a:outerShdw blurRad="107950" dist="12700" dir="5400000" algn="ctr">
            <a:srgbClr val="000000"/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r-TR" b="1" dirty="0" smtClean="0"/>
            <a:t>Konfor, estetik ve fonksiyonu iyileştirmek</a:t>
          </a:r>
          <a:endParaRPr lang="tr-TR" b="1" dirty="0"/>
        </a:p>
      </dgm:t>
    </dgm:pt>
    <dgm:pt modelId="{F32FE7D3-C14C-4D5F-AE94-A9FBDC25470A}" type="parTrans" cxnId="{5D7DB5E3-FFF7-4E7F-B652-50222196F60C}">
      <dgm:prSet/>
      <dgm:spPr/>
      <dgm:t>
        <a:bodyPr/>
        <a:lstStyle/>
        <a:p>
          <a:endParaRPr lang="tr-TR"/>
        </a:p>
      </dgm:t>
    </dgm:pt>
    <dgm:pt modelId="{EE24BDB2-A8FB-492F-9F40-246294133431}" type="sibTrans" cxnId="{5D7DB5E3-FFF7-4E7F-B652-50222196F60C}">
      <dgm:prSet/>
      <dgm:spPr/>
      <dgm:t>
        <a:bodyPr/>
        <a:lstStyle/>
        <a:p>
          <a:endParaRPr lang="tr-TR"/>
        </a:p>
      </dgm:t>
    </dgm:pt>
    <dgm:pt modelId="{F4996375-8406-4EDC-BD7C-1CEEA499A10C}" type="pres">
      <dgm:prSet presAssocID="{691BF5EB-D91E-4BD0-92D7-6EEBC22C1D32}" presName="Name0" presStyleCnt="0">
        <dgm:presLayoutVars>
          <dgm:dir/>
          <dgm:resizeHandles val="exact"/>
        </dgm:presLayoutVars>
      </dgm:prSet>
      <dgm:spPr/>
    </dgm:pt>
    <dgm:pt modelId="{7CC03971-D47B-443A-94FC-23783D478CC7}" type="pres">
      <dgm:prSet presAssocID="{691BF5EB-D91E-4BD0-92D7-6EEBC22C1D32}" presName="vNodes" presStyleCnt="0"/>
      <dgm:spPr/>
    </dgm:pt>
    <dgm:pt modelId="{543F3773-5463-4E22-959E-1DCFF490D255}" type="pres">
      <dgm:prSet presAssocID="{601FB9D0-97C6-41FD-A3F4-E6EF51D8CAA2}" presName="node" presStyleLbl="node1" presStyleIdx="0" presStyleCnt="3" custScaleX="192881" custScaleY="1123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202B60-9B12-4331-B96B-6DBD25D97A5C}" type="pres">
      <dgm:prSet presAssocID="{C524108E-E6BE-47E4-9419-6AD7DAA9F2AE}" presName="spacerT" presStyleCnt="0"/>
      <dgm:spPr/>
    </dgm:pt>
    <dgm:pt modelId="{307CBC85-F3AF-4A87-8E11-A62785267CEF}" type="pres">
      <dgm:prSet presAssocID="{C524108E-E6BE-47E4-9419-6AD7DAA9F2AE}" presName="sibTrans" presStyleLbl="sibTrans2D1" presStyleIdx="0" presStyleCnt="2"/>
      <dgm:spPr/>
      <dgm:t>
        <a:bodyPr/>
        <a:lstStyle/>
        <a:p>
          <a:endParaRPr lang="tr-TR"/>
        </a:p>
      </dgm:t>
    </dgm:pt>
    <dgm:pt modelId="{17F87001-EA7C-4E66-8C11-5A43204983E1}" type="pres">
      <dgm:prSet presAssocID="{C524108E-E6BE-47E4-9419-6AD7DAA9F2AE}" presName="spacerB" presStyleCnt="0"/>
      <dgm:spPr/>
    </dgm:pt>
    <dgm:pt modelId="{E9ABF205-AB64-4C35-A33D-9CF6EA6BC64F}" type="pres">
      <dgm:prSet presAssocID="{1C9D4E9A-A02E-4F32-B1C6-1909439FB300}" presName="node" presStyleLbl="node1" presStyleIdx="1" presStyleCnt="3" custScaleX="217328" custScaleY="1120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0810E9-8B29-43FC-9A15-8070AC90AC15}" type="pres">
      <dgm:prSet presAssocID="{691BF5EB-D91E-4BD0-92D7-6EEBC22C1D32}" presName="sibTransLast" presStyleLbl="sibTrans2D1" presStyleIdx="1" presStyleCnt="2"/>
      <dgm:spPr/>
      <dgm:t>
        <a:bodyPr/>
        <a:lstStyle/>
        <a:p>
          <a:endParaRPr lang="tr-TR"/>
        </a:p>
      </dgm:t>
    </dgm:pt>
    <dgm:pt modelId="{A239ADBF-33E1-4BAE-B5A2-A0BABC9D6352}" type="pres">
      <dgm:prSet presAssocID="{691BF5EB-D91E-4BD0-92D7-6EEBC22C1D32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D783AFF7-8791-4687-85C3-24987038C860}" type="pres">
      <dgm:prSet presAssocID="{691BF5EB-D91E-4BD0-92D7-6EEBC22C1D32}" presName="lastNode" presStyleLbl="node1" presStyleIdx="2" presStyleCnt="3" custScaleX="75810" custScaleY="72989" custLinFactNeighborX="32272" custLinFactNeighborY="-17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D6DBDD3-186B-4637-A406-8E2758C93096}" type="presOf" srcId="{1C9D4E9A-A02E-4F32-B1C6-1909439FB300}" destId="{E9ABF205-AB64-4C35-A33D-9CF6EA6BC64F}" srcOrd="0" destOrd="0" presId="urn:microsoft.com/office/officeart/2005/8/layout/equation2"/>
    <dgm:cxn modelId="{5D7DB5E3-FFF7-4E7F-B652-50222196F60C}" srcId="{691BF5EB-D91E-4BD0-92D7-6EEBC22C1D32}" destId="{0DF639DA-2AD7-4B1B-BCBD-06594504FFC9}" srcOrd="2" destOrd="0" parTransId="{F32FE7D3-C14C-4D5F-AE94-A9FBDC25470A}" sibTransId="{EE24BDB2-A8FB-492F-9F40-246294133431}"/>
    <dgm:cxn modelId="{D27F928D-E9B6-4E72-A52B-CEEED1C3F257}" type="presOf" srcId="{691BF5EB-D91E-4BD0-92D7-6EEBC22C1D32}" destId="{F4996375-8406-4EDC-BD7C-1CEEA499A10C}" srcOrd="0" destOrd="0" presId="urn:microsoft.com/office/officeart/2005/8/layout/equation2"/>
    <dgm:cxn modelId="{D5EE3102-CDA8-4975-9E5D-1111CF626BC7}" type="presOf" srcId="{FC8DE230-EAF3-46D3-AA1B-FACEED66815C}" destId="{610810E9-8B29-43FC-9A15-8070AC90AC15}" srcOrd="0" destOrd="0" presId="urn:microsoft.com/office/officeart/2005/8/layout/equation2"/>
    <dgm:cxn modelId="{B90531C3-44EF-4DAF-B077-3D91EA68A67C}" type="presOf" srcId="{0DF639DA-2AD7-4B1B-BCBD-06594504FFC9}" destId="{D783AFF7-8791-4687-85C3-24987038C860}" srcOrd="0" destOrd="0" presId="urn:microsoft.com/office/officeart/2005/8/layout/equation2"/>
    <dgm:cxn modelId="{CD4F95DB-4074-4C77-BB70-06A7EF64D91D}" srcId="{691BF5EB-D91E-4BD0-92D7-6EEBC22C1D32}" destId="{601FB9D0-97C6-41FD-A3F4-E6EF51D8CAA2}" srcOrd="0" destOrd="0" parTransId="{988ED3C0-6972-4022-BD2F-2704BB9E9265}" sibTransId="{C524108E-E6BE-47E4-9419-6AD7DAA9F2AE}"/>
    <dgm:cxn modelId="{02C674CC-3672-466B-9922-11FA45B0847D}" type="presOf" srcId="{FC8DE230-EAF3-46D3-AA1B-FACEED66815C}" destId="{A239ADBF-33E1-4BAE-B5A2-A0BABC9D6352}" srcOrd="1" destOrd="0" presId="urn:microsoft.com/office/officeart/2005/8/layout/equation2"/>
    <dgm:cxn modelId="{3A343020-0C57-4C7F-936E-0053E76F5A7B}" srcId="{691BF5EB-D91E-4BD0-92D7-6EEBC22C1D32}" destId="{1C9D4E9A-A02E-4F32-B1C6-1909439FB300}" srcOrd="1" destOrd="0" parTransId="{899F4934-CA8B-4D9D-A754-39CBDB16786D}" sibTransId="{FC8DE230-EAF3-46D3-AA1B-FACEED66815C}"/>
    <dgm:cxn modelId="{890707D6-C125-436B-B21E-1117DDFC75A9}" type="presOf" srcId="{C524108E-E6BE-47E4-9419-6AD7DAA9F2AE}" destId="{307CBC85-F3AF-4A87-8E11-A62785267CEF}" srcOrd="0" destOrd="0" presId="urn:microsoft.com/office/officeart/2005/8/layout/equation2"/>
    <dgm:cxn modelId="{DD843E1A-5907-4313-A836-C4185DE9D5A7}" type="presOf" srcId="{601FB9D0-97C6-41FD-A3F4-E6EF51D8CAA2}" destId="{543F3773-5463-4E22-959E-1DCFF490D255}" srcOrd="0" destOrd="0" presId="urn:microsoft.com/office/officeart/2005/8/layout/equation2"/>
    <dgm:cxn modelId="{8A1D86F2-FEA0-40FB-91CB-4C7D80ED66DA}" type="presParOf" srcId="{F4996375-8406-4EDC-BD7C-1CEEA499A10C}" destId="{7CC03971-D47B-443A-94FC-23783D478CC7}" srcOrd="0" destOrd="0" presId="urn:microsoft.com/office/officeart/2005/8/layout/equation2"/>
    <dgm:cxn modelId="{3F5AFD91-3B4F-4B92-8E99-B810773C3338}" type="presParOf" srcId="{7CC03971-D47B-443A-94FC-23783D478CC7}" destId="{543F3773-5463-4E22-959E-1DCFF490D255}" srcOrd="0" destOrd="0" presId="urn:microsoft.com/office/officeart/2005/8/layout/equation2"/>
    <dgm:cxn modelId="{CE16FBA4-CD48-4C50-B6AD-59CC2AF7C63E}" type="presParOf" srcId="{7CC03971-D47B-443A-94FC-23783D478CC7}" destId="{D9202B60-9B12-4331-B96B-6DBD25D97A5C}" srcOrd="1" destOrd="0" presId="urn:microsoft.com/office/officeart/2005/8/layout/equation2"/>
    <dgm:cxn modelId="{708C4FDA-4391-47CE-9DB0-35528C317EDA}" type="presParOf" srcId="{7CC03971-D47B-443A-94FC-23783D478CC7}" destId="{307CBC85-F3AF-4A87-8E11-A62785267CEF}" srcOrd="2" destOrd="0" presId="urn:microsoft.com/office/officeart/2005/8/layout/equation2"/>
    <dgm:cxn modelId="{493A2CFC-5910-4B6B-A9A9-D1AD403CF36F}" type="presParOf" srcId="{7CC03971-D47B-443A-94FC-23783D478CC7}" destId="{17F87001-EA7C-4E66-8C11-5A43204983E1}" srcOrd="3" destOrd="0" presId="urn:microsoft.com/office/officeart/2005/8/layout/equation2"/>
    <dgm:cxn modelId="{71B351E2-2666-4505-B808-EE5F3430544A}" type="presParOf" srcId="{7CC03971-D47B-443A-94FC-23783D478CC7}" destId="{E9ABF205-AB64-4C35-A33D-9CF6EA6BC64F}" srcOrd="4" destOrd="0" presId="urn:microsoft.com/office/officeart/2005/8/layout/equation2"/>
    <dgm:cxn modelId="{42DE0032-C925-42DF-BDD0-072811AE4EE2}" type="presParOf" srcId="{F4996375-8406-4EDC-BD7C-1CEEA499A10C}" destId="{610810E9-8B29-43FC-9A15-8070AC90AC15}" srcOrd="1" destOrd="0" presId="urn:microsoft.com/office/officeart/2005/8/layout/equation2"/>
    <dgm:cxn modelId="{FA1C6232-1338-4070-9E62-57936A3A9468}" type="presParOf" srcId="{610810E9-8B29-43FC-9A15-8070AC90AC15}" destId="{A239ADBF-33E1-4BAE-B5A2-A0BABC9D6352}" srcOrd="0" destOrd="0" presId="urn:microsoft.com/office/officeart/2005/8/layout/equation2"/>
    <dgm:cxn modelId="{32EB0AC4-1804-4387-8B41-B418F3ED6C04}" type="presParOf" srcId="{F4996375-8406-4EDC-BD7C-1CEEA499A10C}" destId="{D783AFF7-8791-4687-85C3-24987038C86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EC719-4D4F-4581-BA29-C343534C48E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A842144-F3B5-4189-89EA-5CFE6DDA05B0}">
      <dgm:prSet phldrT="[Metin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dirty="0" smtClean="0"/>
            <a:t>TEKNİK</a:t>
          </a:r>
          <a:endParaRPr lang="tr-TR" dirty="0"/>
        </a:p>
      </dgm:t>
    </dgm:pt>
    <dgm:pt modelId="{ED315D54-A585-443B-928F-F6A422BEF624}" type="parTrans" cxnId="{E34D9F31-DCFA-4907-B5A3-3A075F7124C5}">
      <dgm:prSet/>
      <dgm:spPr/>
      <dgm:t>
        <a:bodyPr/>
        <a:lstStyle/>
        <a:p>
          <a:endParaRPr lang="tr-TR"/>
        </a:p>
      </dgm:t>
    </dgm:pt>
    <dgm:pt modelId="{772506F3-6634-4F7A-82B1-371F27E83F2E}" type="sibTrans" cxnId="{E34D9F31-DCFA-4907-B5A3-3A075F7124C5}">
      <dgm:prSet/>
      <dgm:spPr/>
      <dgm:t>
        <a:bodyPr/>
        <a:lstStyle/>
        <a:p>
          <a:endParaRPr lang="tr-TR"/>
        </a:p>
      </dgm:t>
    </dgm:pt>
    <dgm:pt modelId="{F8EFE9F1-06CC-4D29-9A19-250C9AFBF061}">
      <dgm:prSet phldrT="[Metin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dirty="0" smtClean="0"/>
            <a:t>UYGULANDIĞI BÖLGE</a:t>
          </a:r>
          <a:endParaRPr lang="tr-TR" dirty="0"/>
        </a:p>
      </dgm:t>
    </dgm:pt>
    <dgm:pt modelId="{03764AF9-5E08-4474-9098-6B81A070F672}" type="parTrans" cxnId="{0A8169B8-0B91-40AA-B74D-F3A8992BBC79}">
      <dgm:prSet/>
      <dgm:spPr/>
      <dgm:t>
        <a:bodyPr/>
        <a:lstStyle/>
        <a:p>
          <a:endParaRPr lang="tr-TR"/>
        </a:p>
      </dgm:t>
    </dgm:pt>
    <dgm:pt modelId="{0C278146-88D9-43B2-AAE6-2F40EC403821}" type="sibTrans" cxnId="{0A8169B8-0B91-40AA-B74D-F3A8992BBC79}">
      <dgm:prSet/>
      <dgm:spPr/>
      <dgm:t>
        <a:bodyPr/>
        <a:lstStyle/>
        <a:p>
          <a:endParaRPr lang="tr-TR"/>
        </a:p>
      </dgm:t>
    </dgm:pt>
    <dgm:pt modelId="{7F1C999F-AD30-4AC9-A3FE-7180B3E04DA7}">
      <dgm:prSet phldrT="[Metin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dirty="0" smtClean="0"/>
            <a:t>YAPISI</a:t>
          </a:r>
          <a:endParaRPr lang="tr-TR" dirty="0"/>
        </a:p>
      </dgm:t>
    </dgm:pt>
    <dgm:pt modelId="{4A0F586B-8DDA-474B-99EB-E1DECF03260F}" type="parTrans" cxnId="{6AB32DF6-BB4A-476C-8261-4B9882EE9D59}">
      <dgm:prSet/>
      <dgm:spPr/>
      <dgm:t>
        <a:bodyPr/>
        <a:lstStyle/>
        <a:p>
          <a:endParaRPr lang="tr-TR"/>
        </a:p>
      </dgm:t>
    </dgm:pt>
    <dgm:pt modelId="{DDC6F660-0245-46AA-BDD7-453A781647BE}" type="sibTrans" cxnId="{6AB32DF6-BB4A-476C-8261-4B9882EE9D59}">
      <dgm:prSet/>
      <dgm:spPr/>
      <dgm:t>
        <a:bodyPr/>
        <a:lstStyle/>
        <a:p>
          <a:endParaRPr lang="tr-TR"/>
        </a:p>
      </dgm:t>
    </dgm:pt>
    <dgm:pt modelId="{EFE92035-FF36-4364-B416-2CE52779786F}">
      <dgm:prSet phldrT="[Metin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dirty="0" smtClean="0"/>
            <a:t>TUTUCULUK</a:t>
          </a:r>
          <a:endParaRPr lang="tr-TR" dirty="0"/>
        </a:p>
      </dgm:t>
    </dgm:pt>
    <dgm:pt modelId="{E891C9A2-0788-48B4-A67B-B5284AE60F48}" type="parTrans" cxnId="{CEAD5D4D-5F19-455A-B7E2-E1E5814CF52C}">
      <dgm:prSet/>
      <dgm:spPr/>
      <dgm:t>
        <a:bodyPr/>
        <a:lstStyle/>
        <a:p>
          <a:endParaRPr lang="tr-TR"/>
        </a:p>
      </dgm:t>
    </dgm:pt>
    <dgm:pt modelId="{7F4512FE-7DA4-4E75-8EAF-C7FBF6A46CCE}" type="sibTrans" cxnId="{CEAD5D4D-5F19-455A-B7E2-E1E5814CF52C}">
      <dgm:prSet/>
      <dgm:spPr/>
      <dgm:t>
        <a:bodyPr/>
        <a:lstStyle/>
        <a:p>
          <a:endParaRPr lang="tr-TR"/>
        </a:p>
      </dgm:t>
    </dgm:pt>
    <dgm:pt modelId="{41319935-E8DC-48FD-808F-42C4F8488A7B}" type="pres">
      <dgm:prSet presAssocID="{541EC719-4D4F-4581-BA29-C343534C48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A4EDA2D-99B1-47DB-AFA9-F5D01EB557BB}" type="pres">
      <dgm:prSet presAssocID="{BA842144-F3B5-4189-89EA-5CFE6DDA05B0}" presName="composite" presStyleCnt="0"/>
      <dgm:spPr/>
    </dgm:pt>
    <dgm:pt modelId="{BB5DB687-EB45-464A-9596-75B8725931AC}" type="pres">
      <dgm:prSet presAssocID="{BA842144-F3B5-4189-89EA-5CFE6DDA05B0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B470B5-2857-4E27-A4C8-09B5A11EB8C5}" type="pres">
      <dgm:prSet presAssocID="{BA842144-F3B5-4189-89EA-5CFE6DDA05B0}" presName="rect2" presStyleLbl="fgImgPlace1" presStyleIdx="0" presStyleCnt="4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4FA191A-01C3-4C2E-8A39-34650431ABBE}" type="pres">
      <dgm:prSet presAssocID="{772506F3-6634-4F7A-82B1-371F27E83F2E}" presName="sibTrans" presStyleCnt="0"/>
      <dgm:spPr/>
    </dgm:pt>
    <dgm:pt modelId="{D807C001-605C-4F7C-8645-8D3F38835476}" type="pres">
      <dgm:prSet presAssocID="{F8EFE9F1-06CC-4D29-9A19-250C9AFBF061}" presName="composite" presStyleCnt="0"/>
      <dgm:spPr/>
    </dgm:pt>
    <dgm:pt modelId="{128FDD3A-559D-452A-BA36-7799D66FBAE2}" type="pres">
      <dgm:prSet presAssocID="{F8EFE9F1-06CC-4D29-9A19-250C9AFBF061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93BFF7-440C-471A-8850-ABA977DAC9D0}" type="pres">
      <dgm:prSet presAssocID="{F8EFE9F1-06CC-4D29-9A19-250C9AFBF061}" presName="rect2" presStyleLbl="fgImgPlace1" presStyleIdx="1" presStyleCnt="4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1A1C6CE-05C8-401F-99BE-709BEA3FCD09}" type="pres">
      <dgm:prSet presAssocID="{0C278146-88D9-43B2-AAE6-2F40EC403821}" presName="sibTrans" presStyleCnt="0"/>
      <dgm:spPr/>
    </dgm:pt>
    <dgm:pt modelId="{9E93D36B-257A-459E-B522-BFBA8F702379}" type="pres">
      <dgm:prSet presAssocID="{7F1C999F-AD30-4AC9-A3FE-7180B3E04DA7}" presName="composite" presStyleCnt="0"/>
      <dgm:spPr/>
    </dgm:pt>
    <dgm:pt modelId="{90CAB561-E3C9-42DD-A4D9-DA89C6E6F978}" type="pres">
      <dgm:prSet presAssocID="{7F1C999F-AD30-4AC9-A3FE-7180B3E04DA7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F21CFA-FD22-48A2-8B43-F50D78D22372}" type="pres">
      <dgm:prSet presAssocID="{7F1C999F-AD30-4AC9-A3FE-7180B3E04DA7}" presName="rect2" presStyleLbl="fgImgPlace1" presStyleIdx="2" presStyleCnt="4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9A51BBC-3BB0-4220-96AA-6C72A048DF44}" type="pres">
      <dgm:prSet presAssocID="{DDC6F660-0245-46AA-BDD7-453A781647BE}" presName="sibTrans" presStyleCnt="0"/>
      <dgm:spPr/>
    </dgm:pt>
    <dgm:pt modelId="{11E7EA52-4DA9-49D9-863E-4A4B06CEBA59}" type="pres">
      <dgm:prSet presAssocID="{EFE92035-FF36-4364-B416-2CE52779786F}" presName="composite" presStyleCnt="0"/>
      <dgm:spPr/>
    </dgm:pt>
    <dgm:pt modelId="{E4B66784-75AB-42F7-8FBF-17B604827BBF}" type="pres">
      <dgm:prSet presAssocID="{EFE92035-FF36-4364-B416-2CE52779786F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86837D-A842-43E6-946C-AE0F2898BE95}" type="pres">
      <dgm:prSet presAssocID="{EFE92035-FF36-4364-B416-2CE52779786F}" presName="rect2" presStyleLbl="fgImgPlace1" presStyleIdx="3" presStyleCnt="4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71F308E2-8A51-40E7-AA09-6D253489E9F3}" type="presOf" srcId="{F8EFE9F1-06CC-4D29-9A19-250C9AFBF061}" destId="{128FDD3A-559D-452A-BA36-7799D66FBAE2}" srcOrd="0" destOrd="0" presId="urn:microsoft.com/office/officeart/2008/layout/PictureStrips"/>
    <dgm:cxn modelId="{0A8169B8-0B91-40AA-B74D-F3A8992BBC79}" srcId="{541EC719-4D4F-4581-BA29-C343534C48EF}" destId="{F8EFE9F1-06CC-4D29-9A19-250C9AFBF061}" srcOrd="1" destOrd="0" parTransId="{03764AF9-5E08-4474-9098-6B81A070F672}" sibTransId="{0C278146-88D9-43B2-AAE6-2F40EC403821}"/>
    <dgm:cxn modelId="{EDB6EBCE-E601-411A-A926-551BC63CC61A}" type="presOf" srcId="{BA842144-F3B5-4189-89EA-5CFE6DDA05B0}" destId="{BB5DB687-EB45-464A-9596-75B8725931AC}" srcOrd="0" destOrd="0" presId="urn:microsoft.com/office/officeart/2008/layout/PictureStrips"/>
    <dgm:cxn modelId="{E34D9F31-DCFA-4907-B5A3-3A075F7124C5}" srcId="{541EC719-4D4F-4581-BA29-C343534C48EF}" destId="{BA842144-F3B5-4189-89EA-5CFE6DDA05B0}" srcOrd="0" destOrd="0" parTransId="{ED315D54-A585-443B-928F-F6A422BEF624}" sibTransId="{772506F3-6634-4F7A-82B1-371F27E83F2E}"/>
    <dgm:cxn modelId="{8F3B3893-4FEE-427B-BEBA-CF3ABC28D79B}" type="presOf" srcId="{7F1C999F-AD30-4AC9-A3FE-7180B3E04DA7}" destId="{90CAB561-E3C9-42DD-A4D9-DA89C6E6F978}" srcOrd="0" destOrd="0" presId="urn:microsoft.com/office/officeart/2008/layout/PictureStrips"/>
    <dgm:cxn modelId="{6AB32DF6-BB4A-476C-8261-4B9882EE9D59}" srcId="{541EC719-4D4F-4581-BA29-C343534C48EF}" destId="{7F1C999F-AD30-4AC9-A3FE-7180B3E04DA7}" srcOrd="2" destOrd="0" parTransId="{4A0F586B-8DDA-474B-99EB-E1DECF03260F}" sibTransId="{DDC6F660-0245-46AA-BDD7-453A781647BE}"/>
    <dgm:cxn modelId="{46D6F1AE-52A5-4849-AB5E-868CA0C1FA8A}" type="presOf" srcId="{541EC719-4D4F-4581-BA29-C343534C48EF}" destId="{41319935-E8DC-48FD-808F-42C4F8488A7B}" srcOrd="0" destOrd="0" presId="urn:microsoft.com/office/officeart/2008/layout/PictureStrips"/>
    <dgm:cxn modelId="{CEAD5D4D-5F19-455A-B7E2-E1E5814CF52C}" srcId="{541EC719-4D4F-4581-BA29-C343534C48EF}" destId="{EFE92035-FF36-4364-B416-2CE52779786F}" srcOrd="3" destOrd="0" parTransId="{E891C9A2-0788-48B4-A67B-B5284AE60F48}" sibTransId="{7F4512FE-7DA4-4E75-8EAF-C7FBF6A46CCE}"/>
    <dgm:cxn modelId="{AFA34722-4221-4BF3-B87B-B5FB2987A471}" type="presOf" srcId="{EFE92035-FF36-4364-B416-2CE52779786F}" destId="{E4B66784-75AB-42F7-8FBF-17B604827BBF}" srcOrd="0" destOrd="0" presId="urn:microsoft.com/office/officeart/2008/layout/PictureStrips"/>
    <dgm:cxn modelId="{5B721C9D-FED2-4C22-8FD2-BE7FB1A5F0D9}" type="presParOf" srcId="{41319935-E8DC-48FD-808F-42C4F8488A7B}" destId="{DA4EDA2D-99B1-47DB-AFA9-F5D01EB557BB}" srcOrd="0" destOrd="0" presId="urn:microsoft.com/office/officeart/2008/layout/PictureStrips"/>
    <dgm:cxn modelId="{59A62892-6DD7-477B-8CCC-823A5337EF96}" type="presParOf" srcId="{DA4EDA2D-99B1-47DB-AFA9-F5D01EB557BB}" destId="{BB5DB687-EB45-464A-9596-75B8725931AC}" srcOrd="0" destOrd="0" presId="urn:microsoft.com/office/officeart/2008/layout/PictureStrips"/>
    <dgm:cxn modelId="{DA649454-8370-4222-8CBF-5B23C6536B41}" type="presParOf" srcId="{DA4EDA2D-99B1-47DB-AFA9-F5D01EB557BB}" destId="{5CB470B5-2857-4E27-A4C8-09B5A11EB8C5}" srcOrd="1" destOrd="0" presId="urn:microsoft.com/office/officeart/2008/layout/PictureStrips"/>
    <dgm:cxn modelId="{CE6FF8CF-F2F9-4D86-85F9-901848465059}" type="presParOf" srcId="{41319935-E8DC-48FD-808F-42C4F8488A7B}" destId="{C4FA191A-01C3-4C2E-8A39-34650431ABBE}" srcOrd="1" destOrd="0" presId="urn:microsoft.com/office/officeart/2008/layout/PictureStrips"/>
    <dgm:cxn modelId="{0C132226-8921-4FA9-B64B-D8669A974289}" type="presParOf" srcId="{41319935-E8DC-48FD-808F-42C4F8488A7B}" destId="{D807C001-605C-4F7C-8645-8D3F38835476}" srcOrd="2" destOrd="0" presId="urn:microsoft.com/office/officeart/2008/layout/PictureStrips"/>
    <dgm:cxn modelId="{3D8A53A4-A9D8-41B2-89DE-A8A3EE74DE5C}" type="presParOf" srcId="{D807C001-605C-4F7C-8645-8D3F38835476}" destId="{128FDD3A-559D-452A-BA36-7799D66FBAE2}" srcOrd="0" destOrd="0" presId="urn:microsoft.com/office/officeart/2008/layout/PictureStrips"/>
    <dgm:cxn modelId="{C7AC9E04-3E09-4F55-AB2A-E7A8E31DA5C6}" type="presParOf" srcId="{D807C001-605C-4F7C-8645-8D3F38835476}" destId="{3193BFF7-440C-471A-8850-ABA977DAC9D0}" srcOrd="1" destOrd="0" presId="urn:microsoft.com/office/officeart/2008/layout/PictureStrips"/>
    <dgm:cxn modelId="{49A16C21-ACFF-42C9-B86F-E0911C152896}" type="presParOf" srcId="{41319935-E8DC-48FD-808F-42C4F8488A7B}" destId="{11A1C6CE-05C8-401F-99BE-709BEA3FCD09}" srcOrd="3" destOrd="0" presId="urn:microsoft.com/office/officeart/2008/layout/PictureStrips"/>
    <dgm:cxn modelId="{585C2C9F-B65F-47F4-B6D0-E2219B207F31}" type="presParOf" srcId="{41319935-E8DC-48FD-808F-42C4F8488A7B}" destId="{9E93D36B-257A-459E-B522-BFBA8F702379}" srcOrd="4" destOrd="0" presId="urn:microsoft.com/office/officeart/2008/layout/PictureStrips"/>
    <dgm:cxn modelId="{C72314D1-B524-4BA4-A292-C17C60C01D30}" type="presParOf" srcId="{9E93D36B-257A-459E-B522-BFBA8F702379}" destId="{90CAB561-E3C9-42DD-A4D9-DA89C6E6F978}" srcOrd="0" destOrd="0" presId="urn:microsoft.com/office/officeart/2008/layout/PictureStrips"/>
    <dgm:cxn modelId="{9CD3FDDE-3BEA-472B-91EC-A448F4FCEAD2}" type="presParOf" srcId="{9E93D36B-257A-459E-B522-BFBA8F702379}" destId="{23F21CFA-FD22-48A2-8B43-F50D78D22372}" srcOrd="1" destOrd="0" presId="urn:microsoft.com/office/officeart/2008/layout/PictureStrips"/>
    <dgm:cxn modelId="{5CE1CFE0-7C3F-46D1-8A9B-8BA8ECCEDA7E}" type="presParOf" srcId="{41319935-E8DC-48FD-808F-42C4F8488A7B}" destId="{D9A51BBC-3BB0-4220-96AA-6C72A048DF44}" srcOrd="5" destOrd="0" presId="urn:microsoft.com/office/officeart/2008/layout/PictureStrips"/>
    <dgm:cxn modelId="{B105EAEC-91B7-428D-8FAF-2AC3ED384C99}" type="presParOf" srcId="{41319935-E8DC-48FD-808F-42C4F8488A7B}" destId="{11E7EA52-4DA9-49D9-863E-4A4B06CEBA59}" srcOrd="6" destOrd="0" presId="urn:microsoft.com/office/officeart/2008/layout/PictureStrips"/>
    <dgm:cxn modelId="{FE1C569F-B790-4338-95F1-C1E88ABE8C6D}" type="presParOf" srcId="{11E7EA52-4DA9-49D9-863E-4A4B06CEBA59}" destId="{E4B66784-75AB-42F7-8FBF-17B604827BBF}" srcOrd="0" destOrd="0" presId="urn:microsoft.com/office/officeart/2008/layout/PictureStrips"/>
    <dgm:cxn modelId="{81D6286D-0132-4334-BF7F-2EAC32056944}" type="presParOf" srcId="{11E7EA52-4DA9-49D9-863E-4A4B06CEBA59}" destId="{D086837D-A842-43E6-946C-AE0F2898BE9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A9CD67-05FE-4EB8-BF08-CC9CF9DACC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5B62E0-5D10-4974-B6A7-5E579903F77F}">
      <dgm:prSet phldrT="[Metin]" custT="1"/>
      <dgm:spPr>
        <a:solidFill>
          <a:schemeClr val="tx1"/>
        </a:solidFill>
        <a:effectLst>
          <a:innerShdw blurRad="63500" dist="50800" dir="5400000">
            <a:prstClr val="black">
              <a:alpha val="50000"/>
            </a:prstClr>
          </a:innerShdw>
          <a:reflection blurRad="6350" stA="52000" endA="300" endPos="35000" dir="5400000" sy="-100000" algn="bl" rotWithShape="0"/>
        </a:effectLst>
        <a:scene3d>
          <a:camera prst="obliqueTopLeft"/>
          <a:lightRig rig="threePt" dir="t"/>
        </a:scene3d>
      </dgm:spPr>
      <dgm:t>
        <a:bodyPr/>
        <a:lstStyle/>
        <a:p>
          <a:r>
            <a:rPr lang="tr-TR" sz="2800" dirty="0" smtClean="0"/>
            <a:t>HASSAS (PRECISSION)</a:t>
          </a:r>
          <a:endParaRPr lang="tr-TR" sz="2800" dirty="0"/>
        </a:p>
      </dgm:t>
    </dgm:pt>
    <dgm:pt modelId="{D983B6D1-DC95-4A13-B6FA-1953BBB69742}" type="parTrans" cxnId="{BD0C1A0F-5CC7-4096-8026-0CCFBBA85100}">
      <dgm:prSet/>
      <dgm:spPr/>
      <dgm:t>
        <a:bodyPr/>
        <a:lstStyle/>
        <a:p>
          <a:endParaRPr lang="tr-TR"/>
        </a:p>
      </dgm:t>
    </dgm:pt>
    <dgm:pt modelId="{84A2BD38-457C-4D0B-8577-6BE337E58249}" type="sibTrans" cxnId="{BD0C1A0F-5CC7-4096-8026-0CCFBBA85100}">
      <dgm:prSet/>
      <dgm:spPr/>
      <dgm:t>
        <a:bodyPr/>
        <a:lstStyle/>
        <a:p>
          <a:endParaRPr lang="tr-TR"/>
        </a:p>
      </dgm:t>
    </dgm:pt>
    <dgm:pt modelId="{F06ADB37-B505-4C2B-AAC7-B1FD6714495B}">
      <dgm:prSet phldrT="[Metin]" custT="1"/>
      <dgm:spPr>
        <a:solidFill>
          <a:schemeClr val="tx1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tr-TR" sz="2800" dirty="0" smtClean="0"/>
            <a:t>YARI HASSAS (SEMIPRECISSION)</a:t>
          </a:r>
          <a:endParaRPr lang="tr-TR" sz="2800" dirty="0"/>
        </a:p>
      </dgm:t>
    </dgm:pt>
    <dgm:pt modelId="{6AAC5620-C98B-4233-930F-97425BD66DAC}" type="parTrans" cxnId="{1AF27282-8B77-4175-B5A9-E18FAD42192D}">
      <dgm:prSet/>
      <dgm:spPr/>
      <dgm:t>
        <a:bodyPr/>
        <a:lstStyle/>
        <a:p>
          <a:endParaRPr lang="tr-TR"/>
        </a:p>
      </dgm:t>
    </dgm:pt>
    <dgm:pt modelId="{8BFDACDB-744E-4BF6-B6EB-BBB4D3F244F6}" type="sibTrans" cxnId="{1AF27282-8B77-4175-B5A9-E18FAD42192D}">
      <dgm:prSet/>
      <dgm:spPr/>
      <dgm:t>
        <a:bodyPr/>
        <a:lstStyle/>
        <a:p>
          <a:endParaRPr lang="tr-TR"/>
        </a:p>
      </dgm:t>
    </dgm:pt>
    <dgm:pt modelId="{7BFF8AC3-3947-426C-91E0-086BE18FC6D8}" type="pres">
      <dgm:prSet presAssocID="{B1A9CD67-05FE-4EB8-BF08-CC9CF9DACC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232E3E-8A8E-49B4-A7B5-E4207C9C6571}" type="pres">
      <dgm:prSet presAssocID="{D75B62E0-5D10-4974-B6A7-5E579903F77F}" presName="parentLin" presStyleCnt="0"/>
      <dgm:spPr/>
    </dgm:pt>
    <dgm:pt modelId="{2C015811-DB4E-43D8-9509-C8B10C895119}" type="pres">
      <dgm:prSet presAssocID="{D75B62E0-5D10-4974-B6A7-5E579903F77F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BA7FAE04-5155-4CF3-9BCE-CE0DB87AC585}" type="pres">
      <dgm:prSet presAssocID="{D75B62E0-5D10-4974-B6A7-5E579903F77F}" presName="parentText" presStyleLbl="node1" presStyleIdx="0" presStyleCnt="2" custLinFactNeighborX="-17526" custLinFactNeighborY="949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EE099D-3BDF-4C3A-ABC9-8F82215BC206}" type="pres">
      <dgm:prSet presAssocID="{D75B62E0-5D10-4974-B6A7-5E579903F77F}" presName="negativeSpace" presStyleCnt="0"/>
      <dgm:spPr/>
    </dgm:pt>
    <dgm:pt modelId="{25B24F25-6E91-4350-AF49-8C211CBAEDD7}" type="pres">
      <dgm:prSet presAssocID="{D75B62E0-5D10-4974-B6A7-5E579903F77F}" presName="childText" presStyleLbl="conFgAcc1" presStyleIdx="0" presStyleCnt="2">
        <dgm:presLayoutVars>
          <dgm:bulletEnabled val="1"/>
        </dgm:presLayoutVars>
      </dgm:prSet>
      <dgm:spPr/>
    </dgm:pt>
    <dgm:pt modelId="{62609FCA-3A23-4C13-A69A-952F9844B51E}" type="pres">
      <dgm:prSet presAssocID="{84A2BD38-457C-4D0B-8577-6BE337E58249}" presName="spaceBetweenRectangles" presStyleCnt="0"/>
      <dgm:spPr/>
    </dgm:pt>
    <dgm:pt modelId="{4CFAF9AF-8820-4744-B4CB-0C12F70C0144}" type="pres">
      <dgm:prSet presAssocID="{F06ADB37-B505-4C2B-AAC7-B1FD6714495B}" presName="parentLin" presStyleCnt="0"/>
      <dgm:spPr/>
    </dgm:pt>
    <dgm:pt modelId="{BDED5269-BDDE-4A92-9238-0A2B2861EAAB}" type="pres">
      <dgm:prSet presAssocID="{F06ADB37-B505-4C2B-AAC7-B1FD6714495B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182485BC-BBD6-432F-A17C-EAA52BBB1139}" type="pres">
      <dgm:prSet presAssocID="{F06ADB37-B505-4C2B-AAC7-B1FD6714495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62E9AE-858A-4F7F-92E4-F58AF0F804E0}" type="pres">
      <dgm:prSet presAssocID="{F06ADB37-B505-4C2B-AAC7-B1FD6714495B}" presName="negativeSpace" presStyleCnt="0"/>
      <dgm:spPr/>
    </dgm:pt>
    <dgm:pt modelId="{96310E6F-0453-4DAB-838F-EF3AAE80BED9}" type="pres">
      <dgm:prSet presAssocID="{F06ADB37-B505-4C2B-AAC7-B1FD6714495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7675D7A-D1EC-4CDE-A10A-44353EEFF3F3}" type="presOf" srcId="{B1A9CD67-05FE-4EB8-BF08-CC9CF9DACC9A}" destId="{7BFF8AC3-3947-426C-91E0-086BE18FC6D8}" srcOrd="0" destOrd="0" presId="urn:microsoft.com/office/officeart/2005/8/layout/list1"/>
    <dgm:cxn modelId="{BD0C1A0F-5CC7-4096-8026-0CCFBBA85100}" srcId="{B1A9CD67-05FE-4EB8-BF08-CC9CF9DACC9A}" destId="{D75B62E0-5D10-4974-B6A7-5E579903F77F}" srcOrd="0" destOrd="0" parTransId="{D983B6D1-DC95-4A13-B6FA-1953BBB69742}" sibTransId="{84A2BD38-457C-4D0B-8577-6BE337E58249}"/>
    <dgm:cxn modelId="{B36B133A-F64D-4344-9520-75667B06DFE8}" type="presOf" srcId="{F06ADB37-B505-4C2B-AAC7-B1FD6714495B}" destId="{182485BC-BBD6-432F-A17C-EAA52BBB1139}" srcOrd="1" destOrd="0" presId="urn:microsoft.com/office/officeart/2005/8/layout/list1"/>
    <dgm:cxn modelId="{1AF27282-8B77-4175-B5A9-E18FAD42192D}" srcId="{B1A9CD67-05FE-4EB8-BF08-CC9CF9DACC9A}" destId="{F06ADB37-B505-4C2B-AAC7-B1FD6714495B}" srcOrd="1" destOrd="0" parTransId="{6AAC5620-C98B-4233-930F-97425BD66DAC}" sibTransId="{8BFDACDB-744E-4BF6-B6EB-BBB4D3F244F6}"/>
    <dgm:cxn modelId="{529C6CB4-B692-4D73-80DC-84363AB4B58C}" type="presOf" srcId="{D75B62E0-5D10-4974-B6A7-5E579903F77F}" destId="{BA7FAE04-5155-4CF3-9BCE-CE0DB87AC585}" srcOrd="1" destOrd="0" presId="urn:microsoft.com/office/officeart/2005/8/layout/list1"/>
    <dgm:cxn modelId="{02513B66-1B32-4156-8486-880B7836848D}" type="presOf" srcId="{F06ADB37-B505-4C2B-AAC7-B1FD6714495B}" destId="{BDED5269-BDDE-4A92-9238-0A2B2861EAAB}" srcOrd="0" destOrd="0" presId="urn:microsoft.com/office/officeart/2005/8/layout/list1"/>
    <dgm:cxn modelId="{BAC57B25-79B4-4D32-B76B-AC29759E7FA8}" type="presOf" srcId="{D75B62E0-5D10-4974-B6A7-5E579903F77F}" destId="{2C015811-DB4E-43D8-9509-C8B10C895119}" srcOrd="0" destOrd="0" presId="urn:microsoft.com/office/officeart/2005/8/layout/list1"/>
    <dgm:cxn modelId="{84075935-0D29-4406-A853-8836B4A343F8}" type="presParOf" srcId="{7BFF8AC3-3947-426C-91E0-086BE18FC6D8}" destId="{F8232E3E-8A8E-49B4-A7B5-E4207C9C6571}" srcOrd="0" destOrd="0" presId="urn:microsoft.com/office/officeart/2005/8/layout/list1"/>
    <dgm:cxn modelId="{78D4FE7D-34F3-42B1-BF60-6951EF93BD0E}" type="presParOf" srcId="{F8232E3E-8A8E-49B4-A7B5-E4207C9C6571}" destId="{2C015811-DB4E-43D8-9509-C8B10C895119}" srcOrd="0" destOrd="0" presId="urn:microsoft.com/office/officeart/2005/8/layout/list1"/>
    <dgm:cxn modelId="{3EF94BBF-6CB9-4C2E-B1BA-84DB3EF5445A}" type="presParOf" srcId="{F8232E3E-8A8E-49B4-A7B5-E4207C9C6571}" destId="{BA7FAE04-5155-4CF3-9BCE-CE0DB87AC585}" srcOrd="1" destOrd="0" presId="urn:microsoft.com/office/officeart/2005/8/layout/list1"/>
    <dgm:cxn modelId="{B65ACD7E-1D91-4264-9BE2-A934B119D865}" type="presParOf" srcId="{7BFF8AC3-3947-426C-91E0-086BE18FC6D8}" destId="{87EE099D-3BDF-4C3A-ABC9-8F82215BC206}" srcOrd="1" destOrd="0" presId="urn:microsoft.com/office/officeart/2005/8/layout/list1"/>
    <dgm:cxn modelId="{56DDBFAB-9EF6-4545-9984-C68A68C19357}" type="presParOf" srcId="{7BFF8AC3-3947-426C-91E0-086BE18FC6D8}" destId="{25B24F25-6E91-4350-AF49-8C211CBAEDD7}" srcOrd="2" destOrd="0" presId="urn:microsoft.com/office/officeart/2005/8/layout/list1"/>
    <dgm:cxn modelId="{D054DFAE-4A40-4C26-A787-8C76ED2DD582}" type="presParOf" srcId="{7BFF8AC3-3947-426C-91E0-086BE18FC6D8}" destId="{62609FCA-3A23-4C13-A69A-952F9844B51E}" srcOrd="3" destOrd="0" presId="urn:microsoft.com/office/officeart/2005/8/layout/list1"/>
    <dgm:cxn modelId="{02CAF87C-0576-4C7E-9EDA-739DC0F332E4}" type="presParOf" srcId="{7BFF8AC3-3947-426C-91E0-086BE18FC6D8}" destId="{4CFAF9AF-8820-4744-B4CB-0C12F70C0144}" srcOrd="4" destOrd="0" presId="urn:microsoft.com/office/officeart/2005/8/layout/list1"/>
    <dgm:cxn modelId="{54A8F896-8C8A-4C19-91D3-6F96D13923E3}" type="presParOf" srcId="{4CFAF9AF-8820-4744-B4CB-0C12F70C0144}" destId="{BDED5269-BDDE-4A92-9238-0A2B2861EAAB}" srcOrd="0" destOrd="0" presId="urn:microsoft.com/office/officeart/2005/8/layout/list1"/>
    <dgm:cxn modelId="{EE18244C-A696-4C39-BF46-F8A3EC4A6685}" type="presParOf" srcId="{4CFAF9AF-8820-4744-B4CB-0C12F70C0144}" destId="{182485BC-BBD6-432F-A17C-EAA52BBB1139}" srcOrd="1" destOrd="0" presId="urn:microsoft.com/office/officeart/2005/8/layout/list1"/>
    <dgm:cxn modelId="{2BD2E3C6-36C5-4427-84DE-4E077D812D16}" type="presParOf" srcId="{7BFF8AC3-3947-426C-91E0-086BE18FC6D8}" destId="{1662E9AE-858A-4F7F-92E4-F58AF0F804E0}" srcOrd="5" destOrd="0" presId="urn:microsoft.com/office/officeart/2005/8/layout/list1"/>
    <dgm:cxn modelId="{207846F1-8393-4B08-8244-CC627658D9B8}" type="presParOf" srcId="{7BFF8AC3-3947-426C-91E0-086BE18FC6D8}" destId="{96310E6F-0453-4DAB-838F-EF3AAE80BED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A9CD67-05FE-4EB8-BF08-CC9CF9DACC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5B62E0-5D10-4974-B6A7-5E579903F77F}">
      <dgm:prSet phldrT="[Metin]" custT="1"/>
      <dgm:spPr>
        <a:solidFill>
          <a:schemeClr val="tx1"/>
        </a:solidFill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tr-TR" sz="2800" dirty="0" smtClean="0"/>
            <a:t>KRON İÇİ</a:t>
          </a:r>
          <a:endParaRPr lang="tr-TR" sz="2800" dirty="0"/>
        </a:p>
      </dgm:t>
    </dgm:pt>
    <dgm:pt modelId="{D983B6D1-DC95-4A13-B6FA-1953BBB69742}" type="parTrans" cxnId="{BD0C1A0F-5CC7-4096-8026-0CCFBBA85100}">
      <dgm:prSet/>
      <dgm:spPr/>
      <dgm:t>
        <a:bodyPr/>
        <a:lstStyle/>
        <a:p>
          <a:endParaRPr lang="tr-TR"/>
        </a:p>
      </dgm:t>
    </dgm:pt>
    <dgm:pt modelId="{84A2BD38-457C-4D0B-8577-6BE337E58249}" type="sibTrans" cxnId="{BD0C1A0F-5CC7-4096-8026-0CCFBBA85100}">
      <dgm:prSet/>
      <dgm:spPr/>
      <dgm:t>
        <a:bodyPr/>
        <a:lstStyle/>
        <a:p>
          <a:endParaRPr lang="tr-TR"/>
        </a:p>
      </dgm:t>
    </dgm:pt>
    <dgm:pt modelId="{F06ADB37-B505-4C2B-AAC7-B1FD6714495B}">
      <dgm:prSet phldrT="[Metin]" custT="1"/>
      <dgm:spPr>
        <a:solidFill>
          <a:schemeClr val="tx1"/>
        </a:solidFill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tr-TR" sz="2800" dirty="0" smtClean="0"/>
            <a:t>KRON DIŞI</a:t>
          </a:r>
          <a:endParaRPr lang="tr-TR" sz="2800" dirty="0"/>
        </a:p>
      </dgm:t>
    </dgm:pt>
    <dgm:pt modelId="{6AAC5620-C98B-4233-930F-97425BD66DAC}" type="parTrans" cxnId="{1AF27282-8B77-4175-B5A9-E18FAD42192D}">
      <dgm:prSet/>
      <dgm:spPr/>
      <dgm:t>
        <a:bodyPr/>
        <a:lstStyle/>
        <a:p>
          <a:endParaRPr lang="tr-TR"/>
        </a:p>
      </dgm:t>
    </dgm:pt>
    <dgm:pt modelId="{8BFDACDB-744E-4BF6-B6EB-BBB4D3F244F6}" type="sibTrans" cxnId="{1AF27282-8B77-4175-B5A9-E18FAD42192D}">
      <dgm:prSet/>
      <dgm:spPr/>
      <dgm:t>
        <a:bodyPr/>
        <a:lstStyle/>
        <a:p>
          <a:endParaRPr lang="tr-TR"/>
        </a:p>
      </dgm:t>
    </dgm:pt>
    <dgm:pt modelId="{F6625CB4-93DA-4EE2-832A-F4E6B72B8989}">
      <dgm:prSet phldrT="[Metin]" custT="1"/>
      <dgm:spPr>
        <a:solidFill>
          <a:schemeClr val="tx1"/>
        </a:solidFill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tr-TR" sz="2800" noProof="1" smtClean="0"/>
            <a:t>VİDA (STUD)</a:t>
          </a:r>
          <a:endParaRPr lang="tr-TR" sz="2800" noProof="1"/>
        </a:p>
      </dgm:t>
    </dgm:pt>
    <dgm:pt modelId="{AAF68229-670D-4627-8FC1-09985DA3FD9D}" type="parTrans" cxnId="{DAFDA6ED-BD7D-4218-A305-A4157494004B}">
      <dgm:prSet/>
      <dgm:spPr/>
      <dgm:t>
        <a:bodyPr/>
        <a:lstStyle/>
        <a:p>
          <a:endParaRPr lang="tr-TR"/>
        </a:p>
      </dgm:t>
    </dgm:pt>
    <dgm:pt modelId="{7FE6C882-0E7C-445A-B359-810F76FF8F2F}" type="sibTrans" cxnId="{DAFDA6ED-BD7D-4218-A305-A4157494004B}">
      <dgm:prSet/>
      <dgm:spPr/>
      <dgm:t>
        <a:bodyPr/>
        <a:lstStyle/>
        <a:p>
          <a:endParaRPr lang="tr-TR"/>
        </a:p>
      </dgm:t>
    </dgm:pt>
    <dgm:pt modelId="{146C05F0-3A45-4539-B408-3FE91C0A8D5B}">
      <dgm:prSet phldrT="[Metin]" custT="1"/>
      <dgm:spPr>
        <a:solidFill>
          <a:schemeClr val="tx1"/>
        </a:solidFill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tr-TR" sz="2800" dirty="0" smtClean="0"/>
            <a:t>BAR</a:t>
          </a:r>
          <a:endParaRPr lang="tr-TR" sz="2800" dirty="0"/>
        </a:p>
      </dgm:t>
    </dgm:pt>
    <dgm:pt modelId="{BC8C0F40-09EC-444C-A949-44516C838776}" type="parTrans" cxnId="{3E66EAAE-7F61-41FD-988A-26D38880919E}">
      <dgm:prSet/>
      <dgm:spPr/>
      <dgm:t>
        <a:bodyPr/>
        <a:lstStyle/>
        <a:p>
          <a:endParaRPr lang="tr-TR"/>
        </a:p>
      </dgm:t>
    </dgm:pt>
    <dgm:pt modelId="{70DB7AB4-28B1-435E-B945-9A287DA00633}" type="sibTrans" cxnId="{3E66EAAE-7F61-41FD-988A-26D38880919E}">
      <dgm:prSet/>
      <dgm:spPr/>
      <dgm:t>
        <a:bodyPr/>
        <a:lstStyle/>
        <a:p>
          <a:endParaRPr lang="tr-TR"/>
        </a:p>
      </dgm:t>
    </dgm:pt>
    <dgm:pt modelId="{7BFF8AC3-3947-426C-91E0-086BE18FC6D8}" type="pres">
      <dgm:prSet presAssocID="{B1A9CD67-05FE-4EB8-BF08-CC9CF9DACC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232E3E-8A8E-49B4-A7B5-E4207C9C6571}" type="pres">
      <dgm:prSet presAssocID="{D75B62E0-5D10-4974-B6A7-5E579903F77F}" presName="parentLin" presStyleCnt="0"/>
      <dgm:spPr/>
    </dgm:pt>
    <dgm:pt modelId="{2C015811-DB4E-43D8-9509-C8B10C895119}" type="pres">
      <dgm:prSet presAssocID="{D75B62E0-5D10-4974-B6A7-5E579903F77F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BA7FAE04-5155-4CF3-9BCE-CE0DB87AC585}" type="pres">
      <dgm:prSet presAssocID="{D75B62E0-5D10-4974-B6A7-5E579903F77F}" presName="parentText" presStyleLbl="node1" presStyleIdx="0" presStyleCnt="4" custLinFactNeighborX="-17526" custLinFactNeighborY="949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EE099D-3BDF-4C3A-ABC9-8F82215BC206}" type="pres">
      <dgm:prSet presAssocID="{D75B62E0-5D10-4974-B6A7-5E579903F77F}" presName="negativeSpace" presStyleCnt="0"/>
      <dgm:spPr/>
    </dgm:pt>
    <dgm:pt modelId="{25B24F25-6E91-4350-AF49-8C211CBAEDD7}" type="pres">
      <dgm:prSet presAssocID="{D75B62E0-5D10-4974-B6A7-5E579903F77F}" presName="childText" presStyleLbl="conFgAcc1" presStyleIdx="0" presStyleCnt="4">
        <dgm:presLayoutVars>
          <dgm:bulletEnabled val="1"/>
        </dgm:presLayoutVars>
      </dgm:prSet>
      <dgm:spPr/>
    </dgm:pt>
    <dgm:pt modelId="{62609FCA-3A23-4C13-A69A-952F9844B51E}" type="pres">
      <dgm:prSet presAssocID="{84A2BD38-457C-4D0B-8577-6BE337E58249}" presName="spaceBetweenRectangles" presStyleCnt="0"/>
      <dgm:spPr/>
    </dgm:pt>
    <dgm:pt modelId="{4CFAF9AF-8820-4744-B4CB-0C12F70C0144}" type="pres">
      <dgm:prSet presAssocID="{F06ADB37-B505-4C2B-AAC7-B1FD6714495B}" presName="parentLin" presStyleCnt="0"/>
      <dgm:spPr/>
    </dgm:pt>
    <dgm:pt modelId="{BDED5269-BDDE-4A92-9238-0A2B2861EAAB}" type="pres">
      <dgm:prSet presAssocID="{F06ADB37-B505-4C2B-AAC7-B1FD6714495B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182485BC-BBD6-432F-A17C-EAA52BBB1139}" type="pres">
      <dgm:prSet presAssocID="{F06ADB37-B505-4C2B-AAC7-B1FD6714495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62E9AE-858A-4F7F-92E4-F58AF0F804E0}" type="pres">
      <dgm:prSet presAssocID="{F06ADB37-B505-4C2B-AAC7-B1FD6714495B}" presName="negativeSpace" presStyleCnt="0"/>
      <dgm:spPr/>
    </dgm:pt>
    <dgm:pt modelId="{96310E6F-0453-4DAB-838F-EF3AAE80BED9}" type="pres">
      <dgm:prSet presAssocID="{F06ADB37-B505-4C2B-AAC7-B1FD6714495B}" presName="childText" presStyleLbl="conFgAcc1" presStyleIdx="1" presStyleCnt="4">
        <dgm:presLayoutVars>
          <dgm:bulletEnabled val="1"/>
        </dgm:presLayoutVars>
      </dgm:prSet>
      <dgm:spPr/>
    </dgm:pt>
    <dgm:pt modelId="{D8C769A2-DDF3-4A85-9736-89B0999F61E2}" type="pres">
      <dgm:prSet presAssocID="{8BFDACDB-744E-4BF6-B6EB-BBB4D3F244F6}" presName="spaceBetweenRectangles" presStyleCnt="0"/>
      <dgm:spPr/>
    </dgm:pt>
    <dgm:pt modelId="{436051A4-296A-4E94-97F8-0F8D04F09783}" type="pres">
      <dgm:prSet presAssocID="{F6625CB4-93DA-4EE2-832A-F4E6B72B8989}" presName="parentLin" presStyleCnt="0"/>
      <dgm:spPr/>
    </dgm:pt>
    <dgm:pt modelId="{652A27B2-E421-408A-B31E-125EDA5A0B4E}" type="pres">
      <dgm:prSet presAssocID="{F6625CB4-93DA-4EE2-832A-F4E6B72B8989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890E3FED-BAD8-463E-A55F-2DEAA0497A6D}" type="pres">
      <dgm:prSet presAssocID="{F6625CB4-93DA-4EE2-832A-F4E6B72B89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0A51B0-C8D1-45C8-B9E0-C6BCC5F7CCB9}" type="pres">
      <dgm:prSet presAssocID="{F6625CB4-93DA-4EE2-832A-F4E6B72B8989}" presName="negativeSpace" presStyleCnt="0"/>
      <dgm:spPr/>
    </dgm:pt>
    <dgm:pt modelId="{BC7E7A58-48DD-42B4-A1B3-427F1C5DF302}" type="pres">
      <dgm:prSet presAssocID="{F6625CB4-93DA-4EE2-832A-F4E6B72B8989}" presName="childText" presStyleLbl="conFgAcc1" presStyleIdx="2" presStyleCnt="4">
        <dgm:presLayoutVars>
          <dgm:bulletEnabled val="1"/>
        </dgm:presLayoutVars>
      </dgm:prSet>
      <dgm:spPr/>
    </dgm:pt>
    <dgm:pt modelId="{5675F0AF-A83C-4BA4-B37B-52E866FDBA22}" type="pres">
      <dgm:prSet presAssocID="{7FE6C882-0E7C-445A-B359-810F76FF8F2F}" presName="spaceBetweenRectangles" presStyleCnt="0"/>
      <dgm:spPr/>
    </dgm:pt>
    <dgm:pt modelId="{568C2A61-7E6E-4E46-B4E5-165C201DA411}" type="pres">
      <dgm:prSet presAssocID="{146C05F0-3A45-4539-B408-3FE91C0A8D5B}" presName="parentLin" presStyleCnt="0"/>
      <dgm:spPr/>
    </dgm:pt>
    <dgm:pt modelId="{4312F05D-CAF1-400D-93B8-D0B05FC61A0E}" type="pres">
      <dgm:prSet presAssocID="{146C05F0-3A45-4539-B408-3FE91C0A8D5B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ECC08A4A-4721-4A00-A0F5-E9076B6EA4AF}" type="pres">
      <dgm:prSet presAssocID="{146C05F0-3A45-4539-B408-3FE91C0A8D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7177AD-9983-4C66-A553-86A38B9B0C84}" type="pres">
      <dgm:prSet presAssocID="{146C05F0-3A45-4539-B408-3FE91C0A8D5B}" presName="negativeSpace" presStyleCnt="0"/>
      <dgm:spPr/>
    </dgm:pt>
    <dgm:pt modelId="{63AF2BB6-585D-4CE1-A4C3-446EB395D771}" type="pres">
      <dgm:prSet presAssocID="{146C05F0-3A45-4539-B408-3FE91C0A8D5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8C2E0F-0249-46E5-A325-5E522339D7BE}" type="presOf" srcId="{F06ADB37-B505-4C2B-AAC7-B1FD6714495B}" destId="{182485BC-BBD6-432F-A17C-EAA52BBB1139}" srcOrd="1" destOrd="0" presId="urn:microsoft.com/office/officeart/2005/8/layout/list1"/>
    <dgm:cxn modelId="{74BB0D0A-DFBC-451B-BBC4-831DE1FD5F1A}" type="presOf" srcId="{146C05F0-3A45-4539-B408-3FE91C0A8D5B}" destId="{ECC08A4A-4721-4A00-A0F5-E9076B6EA4AF}" srcOrd="1" destOrd="0" presId="urn:microsoft.com/office/officeart/2005/8/layout/list1"/>
    <dgm:cxn modelId="{1AF27282-8B77-4175-B5A9-E18FAD42192D}" srcId="{B1A9CD67-05FE-4EB8-BF08-CC9CF9DACC9A}" destId="{F06ADB37-B505-4C2B-AAC7-B1FD6714495B}" srcOrd="1" destOrd="0" parTransId="{6AAC5620-C98B-4233-930F-97425BD66DAC}" sibTransId="{8BFDACDB-744E-4BF6-B6EB-BBB4D3F244F6}"/>
    <dgm:cxn modelId="{DAFDA6ED-BD7D-4218-A305-A4157494004B}" srcId="{B1A9CD67-05FE-4EB8-BF08-CC9CF9DACC9A}" destId="{F6625CB4-93DA-4EE2-832A-F4E6B72B8989}" srcOrd="2" destOrd="0" parTransId="{AAF68229-670D-4627-8FC1-09985DA3FD9D}" sibTransId="{7FE6C882-0E7C-445A-B359-810F76FF8F2F}"/>
    <dgm:cxn modelId="{2E9D3049-3924-407C-BFD1-1E6E0E22171A}" type="presOf" srcId="{F06ADB37-B505-4C2B-AAC7-B1FD6714495B}" destId="{BDED5269-BDDE-4A92-9238-0A2B2861EAAB}" srcOrd="0" destOrd="0" presId="urn:microsoft.com/office/officeart/2005/8/layout/list1"/>
    <dgm:cxn modelId="{A9AC06DC-0921-47E3-8F80-FE4FE6CF6E41}" type="presOf" srcId="{F6625CB4-93DA-4EE2-832A-F4E6B72B8989}" destId="{890E3FED-BAD8-463E-A55F-2DEAA0497A6D}" srcOrd="1" destOrd="0" presId="urn:microsoft.com/office/officeart/2005/8/layout/list1"/>
    <dgm:cxn modelId="{E7E17EB2-D8D1-44F1-93C8-37940577F047}" type="presOf" srcId="{F6625CB4-93DA-4EE2-832A-F4E6B72B8989}" destId="{652A27B2-E421-408A-B31E-125EDA5A0B4E}" srcOrd="0" destOrd="0" presId="urn:microsoft.com/office/officeart/2005/8/layout/list1"/>
    <dgm:cxn modelId="{BD0C1A0F-5CC7-4096-8026-0CCFBBA85100}" srcId="{B1A9CD67-05FE-4EB8-BF08-CC9CF9DACC9A}" destId="{D75B62E0-5D10-4974-B6A7-5E579903F77F}" srcOrd="0" destOrd="0" parTransId="{D983B6D1-DC95-4A13-B6FA-1953BBB69742}" sibTransId="{84A2BD38-457C-4D0B-8577-6BE337E58249}"/>
    <dgm:cxn modelId="{F5131146-9798-42E6-BCEE-DF20ED2A1FBB}" type="presOf" srcId="{B1A9CD67-05FE-4EB8-BF08-CC9CF9DACC9A}" destId="{7BFF8AC3-3947-426C-91E0-086BE18FC6D8}" srcOrd="0" destOrd="0" presId="urn:microsoft.com/office/officeart/2005/8/layout/list1"/>
    <dgm:cxn modelId="{0BE817AD-A47C-4C61-B134-B89BAF326CD6}" type="presOf" srcId="{146C05F0-3A45-4539-B408-3FE91C0A8D5B}" destId="{4312F05D-CAF1-400D-93B8-D0B05FC61A0E}" srcOrd="0" destOrd="0" presId="urn:microsoft.com/office/officeart/2005/8/layout/list1"/>
    <dgm:cxn modelId="{3E66EAAE-7F61-41FD-988A-26D38880919E}" srcId="{B1A9CD67-05FE-4EB8-BF08-CC9CF9DACC9A}" destId="{146C05F0-3A45-4539-B408-3FE91C0A8D5B}" srcOrd="3" destOrd="0" parTransId="{BC8C0F40-09EC-444C-A949-44516C838776}" sibTransId="{70DB7AB4-28B1-435E-B945-9A287DA00633}"/>
    <dgm:cxn modelId="{5E461C85-7F44-484F-9E39-35CE3B518FA2}" type="presOf" srcId="{D75B62E0-5D10-4974-B6A7-5E579903F77F}" destId="{BA7FAE04-5155-4CF3-9BCE-CE0DB87AC585}" srcOrd="1" destOrd="0" presId="urn:microsoft.com/office/officeart/2005/8/layout/list1"/>
    <dgm:cxn modelId="{1EC9E402-63A4-4D17-99D2-508571CF97E0}" type="presOf" srcId="{D75B62E0-5D10-4974-B6A7-5E579903F77F}" destId="{2C015811-DB4E-43D8-9509-C8B10C895119}" srcOrd="0" destOrd="0" presId="urn:microsoft.com/office/officeart/2005/8/layout/list1"/>
    <dgm:cxn modelId="{C45342A9-F774-4E3D-B86E-13FB31BED252}" type="presParOf" srcId="{7BFF8AC3-3947-426C-91E0-086BE18FC6D8}" destId="{F8232E3E-8A8E-49B4-A7B5-E4207C9C6571}" srcOrd="0" destOrd="0" presId="urn:microsoft.com/office/officeart/2005/8/layout/list1"/>
    <dgm:cxn modelId="{9403BB33-189E-468A-AE4B-D8A638275A1E}" type="presParOf" srcId="{F8232E3E-8A8E-49B4-A7B5-E4207C9C6571}" destId="{2C015811-DB4E-43D8-9509-C8B10C895119}" srcOrd="0" destOrd="0" presId="urn:microsoft.com/office/officeart/2005/8/layout/list1"/>
    <dgm:cxn modelId="{51C62071-FE4C-4A81-9A7D-B12CC5A451C8}" type="presParOf" srcId="{F8232E3E-8A8E-49B4-A7B5-E4207C9C6571}" destId="{BA7FAE04-5155-4CF3-9BCE-CE0DB87AC585}" srcOrd="1" destOrd="0" presId="urn:microsoft.com/office/officeart/2005/8/layout/list1"/>
    <dgm:cxn modelId="{512E33FB-7638-43CA-AA9A-EE17265A71D6}" type="presParOf" srcId="{7BFF8AC3-3947-426C-91E0-086BE18FC6D8}" destId="{87EE099D-3BDF-4C3A-ABC9-8F82215BC206}" srcOrd="1" destOrd="0" presId="urn:microsoft.com/office/officeart/2005/8/layout/list1"/>
    <dgm:cxn modelId="{E9E1E920-2D12-4784-9119-D8BA34A7001F}" type="presParOf" srcId="{7BFF8AC3-3947-426C-91E0-086BE18FC6D8}" destId="{25B24F25-6E91-4350-AF49-8C211CBAEDD7}" srcOrd="2" destOrd="0" presId="urn:microsoft.com/office/officeart/2005/8/layout/list1"/>
    <dgm:cxn modelId="{870B3681-C547-4890-9433-235C55C79552}" type="presParOf" srcId="{7BFF8AC3-3947-426C-91E0-086BE18FC6D8}" destId="{62609FCA-3A23-4C13-A69A-952F9844B51E}" srcOrd="3" destOrd="0" presId="urn:microsoft.com/office/officeart/2005/8/layout/list1"/>
    <dgm:cxn modelId="{1B5F9EC2-A879-441D-9536-AB75E2D7937B}" type="presParOf" srcId="{7BFF8AC3-3947-426C-91E0-086BE18FC6D8}" destId="{4CFAF9AF-8820-4744-B4CB-0C12F70C0144}" srcOrd="4" destOrd="0" presId="urn:microsoft.com/office/officeart/2005/8/layout/list1"/>
    <dgm:cxn modelId="{F631561F-E04E-4C44-BF5C-0FE89BD4FA89}" type="presParOf" srcId="{4CFAF9AF-8820-4744-B4CB-0C12F70C0144}" destId="{BDED5269-BDDE-4A92-9238-0A2B2861EAAB}" srcOrd="0" destOrd="0" presId="urn:microsoft.com/office/officeart/2005/8/layout/list1"/>
    <dgm:cxn modelId="{8656BFA7-C7F3-4409-AB0F-39DCED9EBCEC}" type="presParOf" srcId="{4CFAF9AF-8820-4744-B4CB-0C12F70C0144}" destId="{182485BC-BBD6-432F-A17C-EAA52BBB1139}" srcOrd="1" destOrd="0" presId="urn:microsoft.com/office/officeart/2005/8/layout/list1"/>
    <dgm:cxn modelId="{4087AD1F-4F2D-4DB8-937B-B7EF1F293A4A}" type="presParOf" srcId="{7BFF8AC3-3947-426C-91E0-086BE18FC6D8}" destId="{1662E9AE-858A-4F7F-92E4-F58AF0F804E0}" srcOrd="5" destOrd="0" presId="urn:microsoft.com/office/officeart/2005/8/layout/list1"/>
    <dgm:cxn modelId="{BB139BE5-4AB0-4C23-A3A4-11842085EA51}" type="presParOf" srcId="{7BFF8AC3-3947-426C-91E0-086BE18FC6D8}" destId="{96310E6F-0453-4DAB-838F-EF3AAE80BED9}" srcOrd="6" destOrd="0" presId="urn:microsoft.com/office/officeart/2005/8/layout/list1"/>
    <dgm:cxn modelId="{D1BFC34F-80FA-4227-81C1-025C4BBD82EC}" type="presParOf" srcId="{7BFF8AC3-3947-426C-91E0-086BE18FC6D8}" destId="{D8C769A2-DDF3-4A85-9736-89B0999F61E2}" srcOrd="7" destOrd="0" presId="urn:microsoft.com/office/officeart/2005/8/layout/list1"/>
    <dgm:cxn modelId="{8071CF89-CEFD-4A6B-B3DE-0D21F9617A08}" type="presParOf" srcId="{7BFF8AC3-3947-426C-91E0-086BE18FC6D8}" destId="{436051A4-296A-4E94-97F8-0F8D04F09783}" srcOrd="8" destOrd="0" presId="urn:microsoft.com/office/officeart/2005/8/layout/list1"/>
    <dgm:cxn modelId="{FCD4110F-53A4-44FE-B61A-A5F994777C4B}" type="presParOf" srcId="{436051A4-296A-4E94-97F8-0F8D04F09783}" destId="{652A27B2-E421-408A-B31E-125EDA5A0B4E}" srcOrd="0" destOrd="0" presId="urn:microsoft.com/office/officeart/2005/8/layout/list1"/>
    <dgm:cxn modelId="{2E69DBE2-7274-46D0-9506-370D5D44AAA0}" type="presParOf" srcId="{436051A4-296A-4E94-97F8-0F8D04F09783}" destId="{890E3FED-BAD8-463E-A55F-2DEAA0497A6D}" srcOrd="1" destOrd="0" presId="urn:microsoft.com/office/officeart/2005/8/layout/list1"/>
    <dgm:cxn modelId="{7B807414-9289-4642-A931-B7F1D60AD2C3}" type="presParOf" srcId="{7BFF8AC3-3947-426C-91E0-086BE18FC6D8}" destId="{650A51B0-C8D1-45C8-B9E0-C6BCC5F7CCB9}" srcOrd="9" destOrd="0" presId="urn:microsoft.com/office/officeart/2005/8/layout/list1"/>
    <dgm:cxn modelId="{E030B832-FA77-4C52-A5AD-B8DA74883568}" type="presParOf" srcId="{7BFF8AC3-3947-426C-91E0-086BE18FC6D8}" destId="{BC7E7A58-48DD-42B4-A1B3-427F1C5DF302}" srcOrd="10" destOrd="0" presId="urn:microsoft.com/office/officeart/2005/8/layout/list1"/>
    <dgm:cxn modelId="{34984096-A28B-4E5C-A714-AF55A76A24E4}" type="presParOf" srcId="{7BFF8AC3-3947-426C-91E0-086BE18FC6D8}" destId="{5675F0AF-A83C-4BA4-B37B-52E866FDBA22}" srcOrd="11" destOrd="0" presId="urn:microsoft.com/office/officeart/2005/8/layout/list1"/>
    <dgm:cxn modelId="{2C18E095-8447-4B24-9311-448C138A3620}" type="presParOf" srcId="{7BFF8AC3-3947-426C-91E0-086BE18FC6D8}" destId="{568C2A61-7E6E-4E46-B4E5-165C201DA411}" srcOrd="12" destOrd="0" presId="urn:microsoft.com/office/officeart/2005/8/layout/list1"/>
    <dgm:cxn modelId="{77F8A12A-769B-43B9-9304-A340A5EA1ED9}" type="presParOf" srcId="{568C2A61-7E6E-4E46-B4E5-165C201DA411}" destId="{4312F05D-CAF1-400D-93B8-D0B05FC61A0E}" srcOrd="0" destOrd="0" presId="urn:microsoft.com/office/officeart/2005/8/layout/list1"/>
    <dgm:cxn modelId="{4AA291E2-F262-4ADE-AACD-DFC39AAFBEF2}" type="presParOf" srcId="{568C2A61-7E6E-4E46-B4E5-165C201DA411}" destId="{ECC08A4A-4721-4A00-A0F5-E9076B6EA4AF}" srcOrd="1" destOrd="0" presId="urn:microsoft.com/office/officeart/2005/8/layout/list1"/>
    <dgm:cxn modelId="{796CA004-2C25-45FF-93B5-6CA10EB6CD9E}" type="presParOf" srcId="{7BFF8AC3-3947-426C-91E0-086BE18FC6D8}" destId="{317177AD-9983-4C66-A553-86A38B9B0C84}" srcOrd="13" destOrd="0" presId="urn:microsoft.com/office/officeart/2005/8/layout/list1"/>
    <dgm:cxn modelId="{F5861AA6-1F90-41AE-BE15-A9C5CAB80558}" type="presParOf" srcId="{7BFF8AC3-3947-426C-91E0-086BE18FC6D8}" destId="{63AF2BB6-585D-4CE1-A4C3-446EB395D7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A9CD67-05FE-4EB8-BF08-CC9CF9DACC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5B62E0-5D10-4974-B6A7-5E579903F77F}">
      <dgm:prSet phldrT="[Metin]" custT="1"/>
      <dgm:spPr>
        <a:solidFill>
          <a:schemeClr val="tx1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tr-TR" sz="2800" dirty="0" smtClean="0"/>
            <a:t>RİJİT</a:t>
          </a:r>
          <a:endParaRPr lang="tr-TR" sz="2800" dirty="0"/>
        </a:p>
      </dgm:t>
    </dgm:pt>
    <dgm:pt modelId="{D983B6D1-DC95-4A13-B6FA-1953BBB69742}" type="parTrans" cxnId="{BD0C1A0F-5CC7-4096-8026-0CCFBBA85100}">
      <dgm:prSet/>
      <dgm:spPr/>
      <dgm:t>
        <a:bodyPr/>
        <a:lstStyle/>
        <a:p>
          <a:endParaRPr lang="tr-TR"/>
        </a:p>
      </dgm:t>
    </dgm:pt>
    <dgm:pt modelId="{84A2BD38-457C-4D0B-8577-6BE337E58249}" type="sibTrans" cxnId="{BD0C1A0F-5CC7-4096-8026-0CCFBBA85100}">
      <dgm:prSet/>
      <dgm:spPr/>
      <dgm:t>
        <a:bodyPr/>
        <a:lstStyle/>
        <a:p>
          <a:endParaRPr lang="tr-TR"/>
        </a:p>
      </dgm:t>
    </dgm:pt>
    <dgm:pt modelId="{F06ADB37-B505-4C2B-AAC7-B1FD6714495B}">
      <dgm:prSet phldrT="[Metin]" custT="1"/>
      <dgm:spPr>
        <a:solidFill>
          <a:schemeClr val="tx1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tr-TR" sz="2800" dirty="0" smtClean="0"/>
            <a:t>NON-RİJİT</a:t>
          </a:r>
          <a:endParaRPr lang="tr-TR" sz="2800" dirty="0"/>
        </a:p>
      </dgm:t>
    </dgm:pt>
    <dgm:pt modelId="{6AAC5620-C98B-4233-930F-97425BD66DAC}" type="parTrans" cxnId="{1AF27282-8B77-4175-B5A9-E18FAD42192D}">
      <dgm:prSet/>
      <dgm:spPr/>
      <dgm:t>
        <a:bodyPr/>
        <a:lstStyle/>
        <a:p>
          <a:endParaRPr lang="tr-TR"/>
        </a:p>
      </dgm:t>
    </dgm:pt>
    <dgm:pt modelId="{8BFDACDB-744E-4BF6-B6EB-BBB4D3F244F6}" type="sibTrans" cxnId="{1AF27282-8B77-4175-B5A9-E18FAD42192D}">
      <dgm:prSet/>
      <dgm:spPr/>
      <dgm:t>
        <a:bodyPr/>
        <a:lstStyle/>
        <a:p>
          <a:endParaRPr lang="tr-TR"/>
        </a:p>
      </dgm:t>
    </dgm:pt>
    <dgm:pt modelId="{7BFF8AC3-3947-426C-91E0-086BE18FC6D8}" type="pres">
      <dgm:prSet presAssocID="{B1A9CD67-05FE-4EB8-BF08-CC9CF9DACC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232E3E-8A8E-49B4-A7B5-E4207C9C6571}" type="pres">
      <dgm:prSet presAssocID="{D75B62E0-5D10-4974-B6A7-5E579903F77F}" presName="parentLin" presStyleCnt="0"/>
      <dgm:spPr/>
    </dgm:pt>
    <dgm:pt modelId="{2C015811-DB4E-43D8-9509-C8B10C895119}" type="pres">
      <dgm:prSet presAssocID="{D75B62E0-5D10-4974-B6A7-5E579903F77F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BA7FAE04-5155-4CF3-9BCE-CE0DB87AC585}" type="pres">
      <dgm:prSet presAssocID="{D75B62E0-5D10-4974-B6A7-5E579903F77F}" presName="parentText" presStyleLbl="node1" presStyleIdx="0" presStyleCnt="2" custLinFactNeighborX="-17526" custLinFactNeighborY="1419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EE099D-3BDF-4C3A-ABC9-8F82215BC206}" type="pres">
      <dgm:prSet presAssocID="{D75B62E0-5D10-4974-B6A7-5E579903F77F}" presName="negativeSpace" presStyleCnt="0"/>
      <dgm:spPr/>
    </dgm:pt>
    <dgm:pt modelId="{25B24F25-6E91-4350-AF49-8C211CBAEDD7}" type="pres">
      <dgm:prSet presAssocID="{D75B62E0-5D10-4974-B6A7-5E579903F77F}" presName="childText" presStyleLbl="conFgAcc1" presStyleIdx="0" presStyleCnt="2">
        <dgm:presLayoutVars>
          <dgm:bulletEnabled val="1"/>
        </dgm:presLayoutVars>
      </dgm:prSet>
      <dgm:spPr/>
    </dgm:pt>
    <dgm:pt modelId="{62609FCA-3A23-4C13-A69A-952F9844B51E}" type="pres">
      <dgm:prSet presAssocID="{84A2BD38-457C-4D0B-8577-6BE337E58249}" presName="spaceBetweenRectangles" presStyleCnt="0"/>
      <dgm:spPr/>
    </dgm:pt>
    <dgm:pt modelId="{4CFAF9AF-8820-4744-B4CB-0C12F70C0144}" type="pres">
      <dgm:prSet presAssocID="{F06ADB37-B505-4C2B-AAC7-B1FD6714495B}" presName="parentLin" presStyleCnt="0"/>
      <dgm:spPr/>
    </dgm:pt>
    <dgm:pt modelId="{BDED5269-BDDE-4A92-9238-0A2B2861EAAB}" type="pres">
      <dgm:prSet presAssocID="{F06ADB37-B505-4C2B-AAC7-B1FD6714495B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182485BC-BBD6-432F-A17C-EAA52BBB1139}" type="pres">
      <dgm:prSet presAssocID="{F06ADB37-B505-4C2B-AAC7-B1FD6714495B}" presName="parentText" presStyleLbl="node1" presStyleIdx="1" presStyleCnt="2" custLinFactNeighborX="-17526" custLinFactNeighborY="469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62E9AE-858A-4F7F-92E4-F58AF0F804E0}" type="pres">
      <dgm:prSet presAssocID="{F06ADB37-B505-4C2B-AAC7-B1FD6714495B}" presName="negativeSpace" presStyleCnt="0"/>
      <dgm:spPr/>
    </dgm:pt>
    <dgm:pt modelId="{96310E6F-0453-4DAB-838F-EF3AAE80BED9}" type="pres">
      <dgm:prSet presAssocID="{F06ADB37-B505-4C2B-AAC7-B1FD6714495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C166398-5956-4FB1-8F99-8B57A5A07F87}" type="presOf" srcId="{B1A9CD67-05FE-4EB8-BF08-CC9CF9DACC9A}" destId="{7BFF8AC3-3947-426C-91E0-086BE18FC6D8}" srcOrd="0" destOrd="0" presId="urn:microsoft.com/office/officeart/2005/8/layout/list1"/>
    <dgm:cxn modelId="{BD0C1A0F-5CC7-4096-8026-0CCFBBA85100}" srcId="{B1A9CD67-05FE-4EB8-BF08-CC9CF9DACC9A}" destId="{D75B62E0-5D10-4974-B6A7-5E579903F77F}" srcOrd="0" destOrd="0" parTransId="{D983B6D1-DC95-4A13-B6FA-1953BBB69742}" sibTransId="{84A2BD38-457C-4D0B-8577-6BE337E58249}"/>
    <dgm:cxn modelId="{F085F726-8C57-4B7E-AD8F-F0268CA6685D}" type="presOf" srcId="{D75B62E0-5D10-4974-B6A7-5E579903F77F}" destId="{BA7FAE04-5155-4CF3-9BCE-CE0DB87AC585}" srcOrd="1" destOrd="0" presId="urn:microsoft.com/office/officeart/2005/8/layout/list1"/>
    <dgm:cxn modelId="{1AF27282-8B77-4175-B5A9-E18FAD42192D}" srcId="{B1A9CD67-05FE-4EB8-BF08-CC9CF9DACC9A}" destId="{F06ADB37-B505-4C2B-AAC7-B1FD6714495B}" srcOrd="1" destOrd="0" parTransId="{6AAC5620-C98B-4233-930F-97425BD66DAC}" sibTransId="{8BFDACDB-744E-4BF6-B6EB-BBB4D3F244F6}"/>
    <dgm:cxn modelId="{01417E68-3028-4DC4-861A-DE51DB8E3479}" type="presOf" srcId="{F06ADB37-B505-4C2B-AAC7-B1FD6714495B}" destId="{182485BC-BBD6-432F-A17C-EAA52BBB1139}" srcOrd="1" destOrd="0" presId="urn:microsoft.com/office/officeart/2005/8/layout/list1"/>
    <dgm:cxn modelId="{9C663E5B-CD73-4CD2-BF51-04C398DDACAE}" type="presOf" srcId="{F06ADB37-B505-4C2B-AAC7-B1FD6714495B}" destId="{BDED5269-BDDE-4A92-9238-0A2B2861EAAB}" srcOrd="0" destOrd="0" presId="urn:microsoft.com/office/officeart/2005/8/layout/list1"/>
    <dgm:cxn modelId="{28BB1525-5D57-41D3-9E09-B7702EFC7F95}" type="presOf" srcId="{D75B62E0-5D10-4974-B6A7-5E579903F77F}" destId="{2C015811-DB4E-43D8-9509-C8B10C895119}" srcOrd="0" destOrd="0" presId="urn:microsoft.com/office/officeart/2005/8/layout/list1"/>
    <dgm:cxn modelId="{02CADF67-219E-42F8-B2E0-D6F46F5BEB66}" type="presParOf" srcId="{7BFF8AC3-3947-426C-91E0-086BE18FC6D8}" destId="{F8232E3E-8A8E-49B4-A7B5-E4207C9C6571}" srcOrd="0" destOrd="0" presId="urn:microsoft.com/office/officeart/2005/8/layout/list1"/>
    <dgm:cxn modelId="{70CDD00F-7607-4B77-A750-CA8F9F05116F}" type="presParOf" srcId="{F8232E3E-8A8E-49B4-A7B5-E4207C9C6571}" destId="{2C015811-DB4E-43D8-9509-C8B10C895119}" srcOrd="0" destOrd="0" presId="urn:microsoft.com/office/officeart/2005/8/layout/list1"/>
    <dgm:cxn modelId="{ECB2C532-48AE-400E-B936-9CE800F628B6}" type="presParOf" srcId="{F8232E3E-8A8E-49B4-A7B5-E4207C9C6571}" destId="{BA7FAE04-5155-4CF3-9BCE-CE0DB87AC585}" srcOrd="1" destOrd="0" presId="urn:microsoft.com/office/officeart/2005/8/layout/list1"/>
    <dgm:cxn modelId="{C965033E-017F-4F55-B0FC-646EA72ACDA2}" type="presParOf" srcId="{7BFF8AC3-3947-426C-91E0-086BE18FC6D8}" destId="{87EE099D-3BDF-4C3A-ABC9-8F82215BC206}" srcOrd="1" destOrd="0" presId="urn:microsoft.com/office/officeart/2005/8/layout/list1"/>
    <dgm:cxn modelId="{B4220931-BC0B-4F10-808B-BD6E2451D052}" type="presParOf" srcId="{7BFF8AC3-3947-426C-91E0-086BE18FC6D8}" destId="{25B24F25-6E91-4350-AF49-8C211CBAEDD7}" srcOrd="2" destOrd="0" presId="urn:microsoft.com/office/officeart/2005/8/layout/list1"/>
    <dgm:cxn modelId="{B7A3FAC5-D887-414E-B780-C50B80D0EC08}" type="presParOf" srcId="{7BFF8AC3-3947-426C-91E0-086BE18FC6D8}" destId="{62609FCA-3A23-4C13-A69A-952F9844B51E}" srcOrd="3" destOrd="0" presId="urn:microsoft.com/office/officeart/2005/8/layout/list1"/>
    <dgm:cxn modelId="{B5AD36A2-9D4D-4CE4-9F57-C010611B3A93}" type="presParOf" srcId="{7BFF8AC3-3947-426C-91E0-086BE18FC6D8}" destId="{4CFAF9AF-8820-4744-B4CB-0C12F70C0144}" srcOrd="4" destOrd="0" presId="urn:microsoft.com/office/officeart/2005/8/layout/list1"/>
    <dgm:cxn modelId="{1A79DE18-6BA0-4E6E-8EB3-2A5B0665D47F}" type="presParOf" srcId="{4CFAF9AF-8820-4744-B4CB-0C12F70C0144}" destId="{BDED5269-BDDE-4A92-9238-0A2B2861EAAB}" srcOrd="0" destOrd="0" presId="urn:microsoft.com/office/officeart/2005/8/layout/list1"/>
    <dgm:cxn modelId="{A659B4F3-646A-4187-9E06-AF5702920272}" type="presParOf" srcId="{4CFAF9AF-8820-4744-B4CB-0C12F70C0144}" destId="{182485BC-BBD6-432F-A17C-EAA52BBB1139}" srcOrd="1" destOrd="0" presId="urn:microsoft.com/office/officeart/2005/8/layout/list1"/>
    <dgm:cxn modelId="{4A82D51F-A317-42A8-8231-B47005CEEAD1}" type="presParOf" srcId="{7BFF8AC3-3947-426C-91E0-086BE18FC6D8}" destId="{1662E9AE-858A-4F7F-92E4-F58AF0F804E0}" srcOrd="5" destOrd="0" presId="urn:microsoft.com/office/officeart/2005/8/layout/list1"/>
    <dgm:cxn modelId="{B818C146-7546-4EB0-9AB4-402C2951CF03}" type="presParOf" srcId="{7BFF8AC3-3947-426C-91E0-086BE18FC6D8}" destId="{96310E6F-0453-4DAB-838F-EF3AAE80BED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A9CD67-05FE-4EB8-BF08-CC9CF9DACC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5B62E0-5D10-4974-B6A7-5E579903F77F}">
      <dgm:prSet phldrT="[Metin]" custT="1"/>
      <dgm:spPr>
        <a:solidFill>
          <a:schemeClr val="tx1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tr-TR" sz="2800" dirty="0" smtClean="0"/>
            <a:t>AKTİF-AYARLANABİLİR</a:t>
          </a:r>
          <a:endParaRPr lang="tr-TR" sz="2800" dirty="0"/>
        </a:p>
      </dgm:t>
    </dgm:pt>
    <dgm:pt modelId="{D983B6D1-DC95-4A13-B6FA-1953BBB69742}" type="parTrans" cxnId="{BD0C1A0F-5CC7-4096-8026-0CCFBBA85100}">
      <dgm:prSet/>
      <dgm:spPr/>
      <dgm:t>
        <a:bodyPr/>
        <a:lstStyle/>
        <a:p>
          <a:endParaRPr lang="tr-TR"/>
        </a:p>
      </dgm:t>
    </dgm:pt>
    <dgm:pt modelId="{84A2BD38-457C-4D0B-8577-6BE337E58249}" type="sibTrans" cxnId="{BD0C1A0F-5CC7-4096-8026-0CCFBBA85100}">
      <dgm:prSet/>
      <dgm:spPr/>
      <dgm:t>
        <a:bodyPr/>
        <a:lstStyle/>
        <a:p>
          <a:endParaRPr lang="tr-TR"/>
        </a:p>
      </dgm:t>
    </dgm:pt>
    <dgm:pt modelId="{F06ADB37-B505-4C2B-AAC7-B1FD6714495B}">
      <dgm:prSet phldrT="[Metin]" custT="1"/>
      <dgm:spPr>
        <a:solidFill>
          <a:schemeClr val="tx1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tr-TR" sz="2800" dirty="0" smtClean="0"/>
            <a:t>PASİF-AYARLANAMAZ</a:t>
          </a:r>
          <a:endParaRPr lang="tr-TR" sz="2800" dirty="0"/>
        </a:p>
      </dgm:t>
    </dgm:pt>
    <dgm:pt modelId="{6AAC5620-C98B-4233-930F-97425BD66DAC}" type="parTrans" cxnId="{1AF27282-8B77-4175-B5A9-E18FAD42192D}">
      <dgm:prSet/>
      <dgm:spPr/>
      <dgm:t>
        <a:bodyPr/>
        <a:lstStyle/>
        <a:p>
          <a:endParaRPr lang="tr-TR"/>
        </a:p>
      </dgm:t>
    </dgm:pt>
    <dgm:pt modelId="{8BFDACDB-744E-4BF6-B6EB-BBB4D3F244F6}" type="sibTrans" cxnId="{1AF27282-8B77-4175-B5A9-E18FAD42192D}">
      <dgm:prSet/>
      <dgm:spPr/>
      <dgm:t>
        <a:bodyPr/>
        <a:lstStyle/>
        <a:p>
          <a:endParaRPr lang="tr-TR"/>
        </a:p>
      </dgm:t>
    </dgm:pt>
    <dgm:pt modelId="{7BFF8AC3-3947-426C-91E0-086BE18FC6D8}" type="pres">
      <dgm:prSet presAssocID="{B1A9CD67-05FE-4EB8-BF08-CC9CF9DACC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232E3E-8A8E-49B4-A7B5-E4207C9C6571}" type="pres">
      <dgm:prSet presAssocID="{D75B62E0-5D10-4974-B6A7-5E579903F77F}" presName="parentLin" presStyleCnt="0"/>
      <dgm:spPr/>
    </dgm:pt>
    <dgm:pt modelId="{2C015811-DB4E-43D8-9509-C8B10C895119}" type="pres">
      <dgm:prSet presAssocID="{D75B62E0-5D10-4974-B6A7-5E579903F77F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BA7FAE04-5155-4CF3-9BCE-CE0DB87AC585}" type="pres">
      <dgm:prSet presAssocID="{D75B62E0-5D10-4974-B6A7-5E579903F77F}" presName="parentText" presStyleLbl="node1" presStyleIdx="0" presStyleCnt="2" custLinFactNeighborX="-17526" custLinFactNeighborY="1419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EE099D-3BDF-4C3A-ABC9-8F82215BC206}" type="pres">
      <dgm:prSet presAssocID="{D75B62E0-5D10-4974-B6A7-5E579903F77F}" presName="negativeSpace" presStyleCnt="0"/>
      <dgm:spPr/>
    </dgm:pt>
    <dgm:pt modelId="{25B24F25-6E91-4350-AF49-8C211CBAEDD7}" type="pres">
      <dgm:prSet presAssocID="{D75B62E0-5D10-4974-B6A7-5E579903F77F}" presName="childText" presStyleLbl="conFgAcc1" presStyleIdx="0" presStyleCnt="2">
        <dgm:presLayoutVars>
          <dgm:bulletEnabled val="1"/>
        </dgm:presLayoutVars>
      </dgm:prSet>
      <dgm:spPr/>
    </dgm:pt>
    <dgm:pt modelId="{62609FCA-3A23-4C13-A69A-952F9844B51E}" type="pres">
      <dgm:prSet presAssocID="{84A2BD38-457C-4D0B-8577-6BE337E58249}" presName="spaceBetweenRectangles" presStyleCnt="0"/>
      <dgm:spPr/>
    </dgm:pt>
    <dgm:pt modelId="{4CFAF9AF-8820-4744-B4CB-0C12F70C0144}" type="pres">
      <dgm:prSet presAssocID="{F06ADB37-B505-4C2B-AAC7-B1FD6714495B}" presName="parentLin" presStyleCnt="0"/>
      <dgm:spPr/>
    </dgm:pt>
    <dgm:pt modelId="{BDED5269-BDDE-4A92-9238-0A2B2861EAAB}" type="pres">
      <dgm:prSet presAssocID="{F06ADB37-B505-4C2B-AAC7-B1FD6714495B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182485BC-BBD6-432F-A17C-EAA52BBB1139}" type="pres">
      <dgm:prSet presAssocID="{F06ADB37-B505-4C2B-AAC7-B1FD6714495B}" presName="parentText" presStyleLbl="node1" presStyleIdx="1" presStyleCnt="2" custLinFactNeighborX="-17526" custLinFactNeighborY="469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62E9AE-858A-4F7F-92E4-F58AF0F804E0}" type="pres">
      <dgm:prSet presAssocID="{F06ADB37-B505-4C2B-AAC7-B1FD6714495B}" presName="negativeSpace" presStyleCnt="0"/>
      <dgm:spPr/>
    </dgm:pt>
    <dgm:pt modelId="{96310E6F-0453-4DAB-838F-EF3AAE80BED9}" type="pres">
      <dgm:prSet presAssocID="{F06ADB37-B505-4C2B-AAC7-B1FD6714495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C166398-5956-4FB1-8F99-8B57A5A07F87}" type="presOf" srcId="{B1A9CD67-05FE-4EB8-BF08-CC9CF9DACC9A}" destId="{7BFF8AC3-3947-426C-91E0-086BE18FC6D8}" srcOrd="0" destOrd="0" presId="urn:microsoft.com/office/officeart/2005/8/layout/list1"/>
    <dgm:cxn modelId="{BD0C1A0F-5CC7-4096-8026-0CCFBBA85100}" srcId="{B1A9CD67-05FE-4EB8-BF08-CC9CF9DACC9A}" destId="{D75B62E0-5D10-4974-B6A7-5E579903F77F}" srcOrd="0" destOrd="0" parTransId="{D983B6D1-DC95-4A13-B6FA-1953BBB69742}" sibTransId="{84A2BD38-457C-4D0B-8577-6BE337E58249}"/>
    <dgm:cxn modelId="{F085F726-8C57-4B7E-AD8F-F0268CA6685D}" type="presOf" srcId="{D75B62E0-5D10-4974-B6A7-5E579903F77F}" destId="{BA7FAE04-5155-4CF3-9BCE-CE0DB87AC585}" srcOrd="1" destOrd="0" presId="urn:microsoft.com/office/officeart/2005/8/layout/list1"/>
    <dgm:cxn modelId="{1AF27282-8B77-4175-B5A9-E18FAD42192D}" srcId="{B1A9CD67-05FE-4EB8-BF08-CC9CF9DACC9A}" destId="{F06ADB37-B505-4C2B-AAC7-B1FD6714495B}" srcOrd="1" destOrd="0" parTransId="{6AAC5620-C98B-4233-930F-97425BD66DAC}" sibTransId="{8BFDACDB-744E-4BF6-B6EB-BBB4D3F244F6}"/>
    <dgm:cxn modelId="{01417E68-3028-4DC4-861A-DE51DB8E3479}" type="presOf" srcId="{F06ADB37-B505-4C2B-AAC7-B1FD6714495B}" destId="{182485BC-BBD6-432F-A17C-EAA52BBB1139}" srcOrd="1" destOrd="0" presId="urn:microsoft.com/office/officeart/2005/8/layout/list1"/>
    <dgm:cxn modelId="{9C663E5B-CD73-4CD2-BF51-04C398DDACAE}" type="presOf" srcId="{F06ADB37-B505-4C2B-AAC7-B1FD6714495B}" destId="{BDED5269-BDDE-4A92-9238-0A2B2861EAAB}" srcOrd="0" destOrd="0" presId="urn:microsoft.com/office/officeart/2005/8/layout/list1"/>
    <dgm:cxn modelId="{28BB1525-5D57-41D3-9E09-B7702EFC7F95}" type="presOf" srcId="{D75B62E0-5D10-4974-B6A7-5E579903F77F}" destId="{2C015811-DB4E-43D8-9509-C8B10C895119}" srcOrd="0" destOrd="0" presId="urn:microsoft.com/office/officeart/2005/8/layout/list1"/>
    <dgm:cxn modelId="{02CADF67-219E-42F8-B2E0-D6F46F5BEB66}" type="presParOf" srcId="{7BFF8AC3-3947-426C-91E0-086BE18FC6D8}" destId="{F8232E3E-8A8E-49B4-A7B5-E4207C9C6571}" srcOrd="0" destOrd="0" presId="urn:microsoft.com/office/officeart/2005/8/layout/list1"/>
    <dgm:cxn modelId="{70CDD00F-7607-4B77-A750-CA8F9F05116F}" type="presParOf" srcId="{F8232E3E-8A8E-49B4-A7B5-E4207C9C6571}" destId="{2C015811-DB4E-43D8-9509-C8B10C895119}" srcOrd="0" destOrd="0" presId="urn:microsoft.com/office/officeart/2005/8/layout/list1"/>
    <dgm:cxn modelId="{ECB2C532-48AE-400E-B936-9CE800F628B6}" type="presParOf" srcId="{F8232E3E-8A8E-49B4-A7B5-E4207C9C6571}" destId="{BA7FAE04-5155-4CF3-9BCE-CE0DB87AC585}" srcOrd="1" destOrd="0" presId="urn:microsoft.com/office/officeart/2005/8/layout/list1"/>
    <dgm:cxn modelId="{C965033E-017F-4F55-B0FC-646EA72ACDA2}" type="presParOf" srcId="{7BFF8AC3-3947-426C-91E0-086BE18FC6D8}" destId="{87EE099D-3BDF-4C3A-ABC9-8F82215BC206}" srcOrd="1" destOrd="0" presId="urn:microsoft.com/office/officeart/2005/8/layout/list1"/>
    <dgm:cxn modelId="{B4220931-BC0B-4F10-808B-BD6E2451D052}" type="presParOf" srcId="{7BFF8AC3-3947-426C-91E0-086BE18FC6D8}" destId="{25B24F25-6E91-4350-AF49-8C211CBAEDD7}" srcOrd="2" destOrd="0" presId="urn:microsoft.com/office/officeart/2005/8/layout/list1"/>
    <dgm:cxn modelId="{B7A3FAC5-D887-414E-B780-C50B80D0EC08}" type="presParOf" srcId="{7BFF8AC3-3947-426C-91E0-086BE18FC6D8}" destId="{62609FCA-3A23-4C13-A69A-952F9844B51E}" srcOrd="3" destOrd="0" presId="urn:microsoft.com/office/officeart/2005/8/layout/list1"/>
    <dgm:cxn modelId="{B5AD36A2-9D4D-4CE4-9F57-C010611B3A93}" type="presParOf" srcId="{7BFF8AC3-3947-426C-91E0-086BE18FC6D8}" destId="{4CFAF9AF-8820-4744-B4CB-0C12F70C0144}" srcOrd="4" destOrd="0" presId="urn:microsoft.com/office/officeart/2005/8/layout/list1"/>
    <dgm:cxn modelId="{1A79DE18-6BA0-4E6E-8EB3-2A5B0665D47F}" type="presParOf" srcId="{4CFAF9AF-8820-4744-B4CB-0C12F70C0144}" destId="{BDED5269-BDDE-4A92-9238-0A2B2861EAAB}" srcOrd="0" destOrd="0" presId="urn:microsoft.com/office/officeart/2005/8/layout/list1"/>
    <dgm:cxn modelId="{A659B4F3-646A-4187-9E06-AF5702920272}" type="presParOf" srcId="{4CFAF9AF-8820-4744-B4CB-0C12F70C0144}" destId="{182485BC-BBD6-432F-A17C-EAA52BBB1139}" srcOrd="1" destOrd="0" presId="urn:microsoft.com/office/officeart/2005/8/layout/list1"/>
    <dgm:cxn modelId="{4A82D51F-A317-42A8-8231-B47005CEEAD1}" type="presParOf" srcId="{7BFF8AC3-3947-426C-91E0-086BE18FC6D8}" destId="{1662E9AE-858A-4F7F-92E4-F58AF0F804E0}" srcOrd="5" destOrd="0" presId="urn:microsoft.com/office/officeart/2005/8/layout/list1"/>
    <dgm:cxn modelId="{B818C146-7546-4EB0-9AB4-402C2951CF03}" type="presParOf" srcId="{7BFF8AC3-3947-426C-91E0-086BE18FC6D8}" destId="{96310E6F-0453-4DAB-838F-EF3AAE80BED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A9CD67-05FE-4EB8-BF08-CC9CF9DACC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5B62E0-5D10-4974-B6A7-5E579903F77F}">
      <dgm:prSet phldrT="[Metin]" custT="1"/>
      <dgm:spPr>
        <a:solidFill>
          <a:schemeClr val="tx1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tr-TR" sz="2800" dirty="0" smtClean="0"/>
            <a:t>SÜRTÜNMESEL (FRİCTİONAL)</a:t>
          </a:r>
          <a:endParaRPr lang="tr-TR" sz="2800" dirty="0"/>
        </a:p>
      </dgm:t>
    </dgm:pt>
    <dgm:pt modelId="{D983B6D1-DC95-4A13-B6FA-1953BBB69742}" type="parTrans" cxnId="{BD0C1A0F-5CC7-4096-8026-0CCFBBA85100}">
      <dgm:prSet/>
      <dgm:spPr/>
      <dgm:t>
        <a:bodyPr/>
        <a:lstStyle/>
        <a:p>
          <a:endParaRPr lang="tr-TR"/>
        </a:p>
      </dgm:t>
    </dgm:pt>
    <dgm:pt modelId="{84A2BD38-457C-4D0B-8577-6BE337E58249}" type="sibTrans" cxnId="{BD0C1A0F-5CC7-4096-8026-0CCFBBA85100}">
      <dgm:prSet/>
      <dgm:spPr/>
      <dgm:t>
        <a:bodyPr/>
        <a:lstStyle/>
        <a:p>
          <a:endParaRPr lang="tr-TR"/>
        </a:p>
      </dgm:t>
    </dgm:pt>
    <dgm:pt modelId="{F06ADB37-B505-4C2B-AAC7-B1FD6714495B}">
      <dgm:prSet phldrT="[Metin]" custT="1"/>
      <dgm:spPr>
        <a:solidFill>
          <a:schemeClr val="tx1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pPr algn="ctr"/>
          <a:r>
            <a:rPr lang="tr-TR" sz="2800" dirty="0" smtClean="0"/>
            <a:t>MEKANİK</a:t>
          </a:r>
          <a:endParaRPr lang="tr-TR" sz="2800" dirty="0"/>
        </a:p>
      </dgm:t>
    </dgm:pt>
    <dgm:pt modelId="{6AAC5620-C98B-4233-930F-97425BD66DAC}" type="parTrans" cxnId="{1AF27282-8B77-4175-B5A9-E18FAD42192D}">
      <dgm:prSet/>
      <dgm:spPr/>
      <dgm:t>
        <a:bodyPr/>
        <a:lstStyle/>
        <a:p>
          <a:endParaRPr lang="tr-TR"/>
        </a:p>
      </dgm:t>
    </dgm:pt>
    <dgm:pt modelId="{8BFDACDB-744E-4BF6-B6EB-BBB4D3F244F6}" type="sibTrans" cxnId="{1AF27282-8B77-4175-B5A9-E18FAD42192D}">
      <dgm:prSet/>
      <dgm:spPr/>
      <dgm:t>
        <a:bodyPr/>
        <a:lstStyle/>
        <a:p>
          <a:endParaRPr lang="tr-TR"/>
        </a:p>
      </dgm:t>
    </dgm:pt>
    <dgm:pt modelId="{961C1137-08AB-4248-864B-BEE213C464D4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tr-TR" sz="2800" dirty="0" smtClean="0"/>
            <a:t>SÜRTÜNMESEL-MEKANİK</a:t>
          </a:r>
          <a:endParaRPr lang="tr-TR" sz="2800" dirty="0"/>
        </a:p>
      </dgm:t>
    </dgm:pt>
    <dgm:pt modelId="{53248983-A3F2-42AF-9E68-9EB67F1CAD1E}" type="parTrans" cxnId="{BEC301BE-E178-4763-8EAF-9EDF7B1BE847}">
      <dgm:prSet/>
      <dgm:spPr/>
      <dgm:t>
        <a:bodyPr/>
        <a:lstStyle/>
        <a:p>
          <a:endParaRPr lang="tr-TR"/>
        </a:p>
      </dgm:t>
    </dgm:pt>
    <dgm:pt modelId="{AD8BFDFE-1043-42A7-B07B-5274FDF45D82}" type="sibTrans" cxnId="{BEC301BE-E178-4763-8EAF-9EDF7B1BE847}">
      <dgm:prSet/>
      <dgm:spPr/>
      <dgm:t>
        <a:bodyPr/>
        <a:lstStyle/>
        <a:p>
          <a:endParaRPr lang="tr-TR"/>
        </a:p>
      </dgm:t>
    </dgm:pt>
    <dgm:pt modelId="{36BA7252-7D9F-4363-A162-D608B2B4936B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tr-TR" sz="2800" dirty="0" smtClean="0"/>
            <a:t>MANYETİK</a:t>
          </a:r>
          <a:endParaRPr lang="tr-TR" sz="2800" dirty="0"/>
        </a:p>
      </dgm:t>
    </dgm:pt>
    <dgm:pt modelId="{53B1D19D-F670-4CBE-9C3C-E8B5886373D6}" type="parTrans" cxnId="{94586634-6033-48BF-A7FA-2F0FE5A18E9B}">
      <dgm:prSet/>
      <dgm:spPr/>
      <dgm:t>
        <a:bodyPr/>
        <a:lstStyle/>
        <a:p>
          <a:endParaRPr lang="tr-TR"/>
        </a:p>
      </dgm:t>
    </dgm:pt>
    <dgm:pt modelId="{7BDFEF3D-B237-4E28-9864-0AF11D3971B2}" type="sibTrans" cxnId="{94586634-6033-48BF-A7FA-2F0FE5A18E9B}">
      <dgm:prSet/>
      <dgm:spPr/>
      <dgm:t>
        <a:bodyPr/>
        <a:lstStyle/>
        <a:p>
          <a:endParaRPr lang="tr-TR"/>
        </a:p>
      </dgm:t>
    </dgm:pt>
    <dgm:pt modelId="{7BFF8AC3-3947-426C-91E0-086BE18FC6D8}" type="pres">
      <dgm:prSet presAssocID="{B1A9CD67-05FE-4EB8-BF08-CC9CF9DACC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8232E3E-8A8E-49B4-A7B5-E4207C9C6571}" type="pres">
      <dgm:prSet presAssocID="{D75B62E0-5D10-4974-B6A7-5E579903F77F}" presName="parentLin" presStyleCnt="0"/>
      <dgm:spPr/>
    </dgm:pt>
    <dgm:pt modelId="{2C015811-DB4E-43D8-9509-C8B10C895119}" type="pres">
      <dgm:prSet presAssocID="{D75B62E0-5D10-4974-B6A7-5E579903F77F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BA7FAE04-5155-4CF3-9BCE-CE0DB87AC585}" type="pres">
      <dgm:prSet presAssocID="{D75B62E0-5D10-4974-B6A7-5E579903F77F}" presName="parentText" presStyleLbl="node1" presStyleIdx="0" presStyleCnt="4" custLinFactNeighborX="-17526" custLinFactNeighborY="949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EE099D-3BDF-4C3A-ABC9-8F82215BC206}" type="pres">
      <dgm:prSet presAssocID="{D75B62E0-5D10-4974-B6A7-5E579903F77F}" presName="negativeSpace" presStyleCnt="0"/>
      <dgm:spPr/>
    </dgm:pt>
    <dgm:pt modelId="{25B24F25-6E91-4350-AF49-8C211CBAEDD7}" type="pres">
      <dgm:prSet presAssocID="{D75B62E0-5D10-4974-B6A7-5E579903F77F}" presName="childText" presStyleLbl="conFgAcc1" presStyleIdx="0" presStyleCnt="4">
        <dgm:presLayoutVars>
          <dgm:bulletEnabled val="1"/>
        </dgm:presLayoutVars>
      </dgm:prSet>
      <dgm:spPr/>
    </dgm:pt>
    <dgm:pt modelId="{62609FCA-3A23-4C13-A69A-952F9844B51E}" type="pres">
      <dgm:prSet presAssocID="{84A2BD38-457C-4D0B-8577-6BE337E58249}" presName="spaceBetweenRectangles" presStyleCnt="0"/>
      <dgm:spPr/>
    </dgm:pt>
    <dgm:pt modelId="{4CFAF9AF-8820-4744-B4CB-0C12F70C0144}" type="pres">
      <dgm:prSet presAssocID="{F06ADB37-B505-4C2B-AAC7-B1FD6714495B}" presName="parentLin" presStyleCnt="0"/>
      <dgm:spPr/>
    </dgm:pt>
    <dgm:pt modelId="{BDED5269-BDDE-4A92-9238-0A2B2861EAAB}" type="pres">
      <dgm:prSet presAssocID="{F06ADB37-B505-4C2B-AAC7-B1FD6714495B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182485BC-BBD6-432F-A17C-EAA52BBB1139}" type="pres">
      <dgm:prSet presAssocID="{F06ADB37-B505-4C2B-AAC7-B1FD6714495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62E9AE-858A-4F7F-92E4-F58AF0F804E0}" type="pres">
      <dgm:prSet presAssocID="{F06ADB37-B505-4C2B-AAC7-B1FD6714495B}" presName="negativeSpace" presStyleCnt="0"/>
      <dgm:spPr/>
    </dgm:pt>
    <dgm:pt modelId="{96310E6F-0453-4DAB-838F-EF3AAE80BED9}" type="pres">
      <dgm:prSet presAssocID="{F06ADB37-B505-4C2B-AAC7-B1FD6714495B}" presName="childText" presStyleLbl="conFgAcc1" presStyleIdx="1" presStyleCnt="4">
        <dgm:presLayoutVars>
          <dgm:bulletEnabled val="1"/>
        </dgm:presLayoutVars>
      </dgm:prSet>
      <dgm:spPr/>
    </dgm:pt>
    <dgm:pt modelId="{6287A71C-B921-4DAE-B314-94C200057C9F}" type="pres">
      <dgm:prSet presAssocID="{8BFDACDB-744E-4BF6-B6EB-BBB4D3F244F6}" presName="spaceBetweenRectangles" presStyleCnt="0"/>
      <dgm:spPr/>
    </dgm:pt>
    <dgm:pt modelId="{8BAA17A3-D852-4E4B-9FF8-B1F476554E66}" type="pres">
      <dgm:prSet presAssocID="{961C1137-08AB-4248-864B-BEE213C464D4}" presName="parentLin" presStyleCnt="0"/>
      <dgm:spPr/>
    </dgm:pt>
    <dgm:pt modelId="{1878FCD3-9EA5-4CD9-8E27-9C5D4E493160}" type="pres">
      <dgm:prSet presAssocID="{961C1137-08AB-4248-864B-BEE213C464D4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3E097814-9952-4CCA-8392-C378C7220963}" type="pres">
      <dgm:prSet presAssocID="{961C1137-08AB-4248-864B-BEE213C464D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DFAB06-20EA-47FB-B9F3-20E7C876B405}" type="pres">
      <dgm:prSet presAssocID="{961C1137-08AB-4248-864B-BEE213C464D4}" presName="negativeSpace" presStyleCnt="0"/>
      <dgm:spPr/>
    </dgm:pt>
    <dgm:pt modelId="{FC5042E6-ADA7-49F1-AB25-E58DA1CD4F87}" type="pres">
      <dgm:prSet presAssocID="{961C1137-08AB-4248-864B-BEE213C464D4}" presName="childText" presStyleLbl="conFgAcc1" presStyleIdx="2" presStyleCnt="4">
        <dgm:presLayoutVars>
          <dgm:bulletEnabled val="1"/>
        </dgm:presLayoutVars>
      </dgm:prSet>
      <dgm:spPr/>
    </dgm:pt>
    <dgm:pt modelId="{FA7385FC-B77F-44D9-B4A0-4AFE59F86C07}" type="pres">
      <dgm:prSet presAssocID="{AD8BFDFE-1043-42A7-B07B-5274FDF45D82}" presName="spaceBetweenRectangles" presStyleCnt="0"/>
      <dgm:spPr/>
    </dgm:pt>
    <dgm:pt modelId="{6024CCA1-8150-4C42-B396-1B21ED955E68}" type="pres">
      <dgm:prSet presAssocID="{36BA7252-7D9F-4363-A162-D608B2B4936B}" presName="parentLin" presStyleCnt="0"/>
      <dgm:spPr/>
    </dgm:pt>
    <dgm:pt modelId="{37F61ACD-E9B8-4777-BCD1-DC4906EF6E7C}" type="pres">
      <dgm:prSet presAssocID="{36BA7252-7D9F-4363-A162-D608B2B4936B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D45A7ED3-1B87-45B6-A6CC-0948687A4EF2}" type="pres">
      <dgm:prSet presAssocID="{36BA7252-7D9F-4363-A162-D608B2B4936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0E36D9-3B6A-4D3C-9C70-0ADAC37000C0}" type="pres">
      <dgm:prSet presAssocID="{36BA7252-7D9F-4363-A162-D608B2B4936B}" presName="negativeSpace" presStyleCnt="0"/>
      <dgm:spPr/>
    </dgm:pt>
    <dgm:pt modelId="{8EEE2B7A-6B7E-430E-A38D-AA0232581BA4}" type="pres">
      <dgm:prSet presAssocID="{36BA7252-7D9F-4363-A162-D608B2B4936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08484A2-6A44-41AD-BC5C-34728516ED43}" type="presOf" srcId="{D75B62E0-5D10-4974-B6A7-5E579903F77F}" destId="{2C015811-DB4E-43D8-9509-C8B10C895119}" srcOrd="0" destOrd="0" presId="urn:microsoft.com/office/officeart/2005/8/layout/list1"/>
    <dgm:cxn modelId="{BD0C1A0F-5CC7-4096-8026-0CCFBBA85100}" srcId="{B1A9CD67-05FE-4EB8-BF08-CC9CF9DACC9A}" destId="{D75B62E0-5D10-4974-B6A7-5E579903F77F}" srcOrd="0" destOrd="0" parTransId="{D983B6D1-DC95-4A13-B6FA-1953BBB69742}" sibTransId="{84A2BD38-457C-4D0B-8577-6BE337E58249}"/>
    <dgm:cxn modelId="{94586634-6033-48BF-A7FA-2F0FE5A18E9B}" srcId="{B1A9CD67-05FE-4EB8-BF08-CC9CF9DACC9A}" destId="{36BA7252-7D9F-4363-A162-D608B2B4936B}" srcOrd="3" destOrd="0" parTransId="{53B1D19D-F670-4CBE-9C3C-E8B5886373D6}" sibTransId="{7BDFEF3D-B237-4E28-9864-0AF11D3971B2}"/>
    <dgm:cxn modelId="{B8028209-9750-4AE1-B588-0016FE4C4F03}" type="presOf" srcId="{B1A9CD67-05FE-4EB8-BF08-CC9CF9DACC9A}" destId="{7BFF8AC3-3947-426C-91E0-086BE18FC6D8}" srcOrd="0" destOrd="0" presId="urn:microsoft.com/office/officeart/2005/8/layout/list1"/>
    <dgm:cxn modelId="{30C06756-752E-49A5-97FF-8EDF8C9D9CBB}" type="presOf" srcId="{F06ADB37-B505-4C2B-AAC7-B1FD6714495B}" destId="{182485BC-BBD6-432F-A17C-EAA52BBB1139}" srcOrd="1" destOrd="0" presId="urn:microsoft.com/office/officeart/2005/8/layout/list1"/>
    <dgm:cxn modelId="{BEC301BE-E178-4763-8EAF-9EDF7B1BE847}" srcId="{B1A9CD67-05FE-4EB8-BF08-CC9CF9DACC9A}" destId="{961C1137-08AB-4248-864B-BEE213C464D4}" srcOrd="2" destOrd="0" parTransId="{53248983-A3F2-42AF-9E68-9EB67F1CAD1E}" sibTransId="{AD8BFDFE-1043-42A7-B07B-5274FDF45D82}"/>
    <dgm:cxn modelId="{7D06F668-B5BA-47E3-AC32-B5C729B4899A}" type="presOf" srcId="{F06ADB37-B505-4C2B-AAC7-B1FD6714495B}" destId="{BDED5269-BDDE-4A92-9238-0A2B2861EAAB}" srcOrd="0" destOrd="0" presId="urn:microsoft.com/office/officeart/2005/8/layout/list1"/>
    <dgm:cxn modelId="{1AF27282-8B77-4175-B5A9-E18FAD42192D}" srcId="{B1A9CD67-05FE-4EB8-BF08-CC9CF9DACC9A}" destId="{F06ADB37-B505-4C2B-AAC7-B1FD6714495B}" srcOrd="1" destOrd="0" parTransId="{6AAC5620-C98B-4233-930F-97425BD66DAC}" sibTransId="{8BFDACDB-744E-4BF6-B6EB-BBB4D3F244F6}"/>
    <dgm:cxn modelId="{FE35EA9B-4BF9-4DE1-B001-A167D20B894A}" type="presOf" srcId="{36BA7252-7D9F-4363-A162-D608B2B4936B}" destId="{37F61ACD-E9B8-4777-BCD1-DC4906EF6E7C}" srcOrd="0" destOrd="0" presId="urn:microsoft.com/office/officeart/2005/8/layout/list1"/>
    <dgm:cxn modelId="{A7AEFD5B-25C8-4311-B831-3BE6D1A581D8}" type="presOf" srcId="{961C1137-08AB-4248-864B-BEE213C464D4}" destId="{3E097814-9952-4CCA-8392-C378C7220963}" srcOrd="1" destOrd="0" presId="urn:microsoft.com/office/officeart/2005/8/layout/list1"/>
    <dgm:cxn modelId="{95D8E656-1311-4B2B-9CFE-D9B793EACB17}" type="presOf" srcId="{961C1137-08AB-4248-864B-BEE213C464D4}" destId="{1878FCD3-9EA5-4CD9-8E27-9C5D4E493160}" srcOrd="0" destOrd="0" presId="urn:microsoft.com/office/officeart/2005/8/layout/list1"/>
    <dgm:cxn modelId="{C55D56CB-0480-4312-82D6-C2E2FA06D19A}" type="presOf" srcId="{36BA7252-7D9F-4363-A162-D608B2B4936B}" destId="{D45A7ED3-1B87-45B6-A6CC-0948687A4EF2}" srcOrd="1" destOrd="0" presId="urn:microsoft.com/office/officeart/2005/8/layout/list1"/>
    <dgm:cxn modelId="{09234543-FA90-40F2-AFA6-2007E303F2FF}" type="presOf" srcId="{D75B62E0-5D10-4974-B6A7-5E579903F77F}" destId="{BA7FAE04-5155-4CF3-9BCE-CE0DB87AC585}" srcOrd="1" destOrd="0" presId="urn:microsoft.com/office/officeart/2005/8/layout/list1"/>
    <dgm:cxn modelId="{A4B35121-A0B8-4157-A5AC-2A420C6E7124}" type="presParOf" srcId="{7BFF8AC3-3947-426C-91E0-086BE18FC6D8}" destId="{F8232E3E-8A8E-49B4-A7B5-E4207C9C6571}" srcOrd="0" destOrd="0" presId="urn:microsoft.com/office/officeart/2005/8/layout/list1"/>
    <dgm:cxn modelId="{BFA27998-44F1-49B3-83A9-5CECF305B069}" type="presParOf" srcId="{F8232E3E-8A8E-49B4-A7B5-E4207C9C6571}" destId="{2C015811-DB4E-43D8-9509-C8B10C895119}" srcOrd="0" destOrd="0" presId="urn:microsoft.com/office/officeart/2005/8/layout/list1"/>
    <dgm:cxn modelId="{C09764A9-DC3A-47CC-AB82-5887E32CC2C9}" type="presParOf" srcId="{F8232E3E-8A8E-49B4-A7B5-E4207C9C6571}" destId="{BA7FAE04-5155-4CF3-9BCE-CE0DB87AC585}" srcOrd="1" destOrd="0" presId="urn:microsoft.com/office/officeart/2005/8/layout/list1"/>
    <dgm:cxn modelId="{742683F1-151A-44C1-AA42-CC0398615000}" type="presParOf" srcId="{7BFF8AC3-3947-426C-91E0-086BE18FC6D8}" destId="{87EE099D-3BDF-4C3A-ABC9-8F82215BC206}" srcOrd="1" destOrd="0" presId="urn:microsoft.com/office/officeart/2005/8/layout/list1"/>
    <dgm:cxn modelId="{AC8AB258-2C3A-4B43-9D94-3836B70D3DBF}" type="presParOf" srcId="{7BFF8AC3-3947-426C-91E0-086BE18FC6D8}" destId="{25B24F25-6E91-4350-AF49-8C211CBAEDD7}" srcOrd="2" destOrd="0" presId="urn:microsoft.com/office/officeart/2005/8/layout/list1"/>
    <dgm:cxn modelId="{9A64A24E-E3AE-4771-B4E6-8E5D6C354C6C}" type="presParOf" srcId="{7BFF8AC3-3947-426C-91E0-086BE18FC6D8}" destId="{62609FCA-3A23-4C13-A69A-952F9844B51E}" srcOrd="3" destOrd="0" presId="urn:microsoft.com/office/officeart/2005/8/layout/list1"/>
    <dgm:cxn modelId="{4A75262A-1200-481C-9750-3BBE0154067A}" type="presParOf" srcId="{7BFF8AC3-3947-426C-91E0-086BE18FC6D8}" destId="{4CFAF9AF-8820-4744-B4CB-0C12F70C0144}" srcOrd="4" destOrd="0" presId="urn:microsoft.com/office/officeart/2005/8/layout/list1"/>
    <dgm:cxn modelId="{435B5B0E-F6DF-427A-B9C4-9E87F83038B3}" type="presParOf" srcId="{4CFAF9AF-8820-4744-B4CB-0C12F70C0144}" destId="{BDED5269-BDDE-4A92-9238-0A2B2861EAAB}" srcOrd="0" destOrd="0" presId="urn:microsoft.com/office/officeart/2005/8/layout/list1"/>
    <dgm:cxn modelId="{E0622063-6907-4709-AEDA-FBCE44564E99}" type="presParOf" srcId="{4CFAF9AF-8820-4744-B4CB-0C12F70C0144}" destId="{182485BC-BBD6-432F-A17C-EAA52BBB1139}" srcOrd="1" destOrd="0" presId="urn:microsoft.com/office/officeart/2005/8/layout/list1"/>
    <dgm:cxn modelId="{C02A2688-24A7-440E-AB34-F9B4888C3392}" type="presParOf" srcId="{7BFF8AC3-3947-426C-91E0-086BE18FC6D8}" destId="{1662E9AE-858A-4F7F-92E4-F58AF0F804E0}" srcOrd="5" destOrd="0" presId="urn:microsoft.com/office/officeart/2005/8/layout/list1"/>
    <dgm:cxn modelId="{5323137D-91D6-4890-BDB3-7CADE24A84AD}" type="presParOf" srcId="{7BFF8AC3-3947-426C-91E0-086BE18FC6D8}" destId="{96310E6F-0453-4DAB-838F-EF3AAE80BED9}" srcOrd="6" destOrd="0" presId="urn:microsoft.com/office/officeart/2005/8/layout/list1"/>
    <dgm:cxn modelId="{91FCE7B4-A130-429E-AEB8-36CE4C82721C}" type="presParOf" srcId="{7BFF8AC3-3947-426C-91E0-086BE18FC6D8}" destId="{6287A71C-B921-4DAE-B314-94C200057C9F}" srcOrd="7" destOrd="0" presId="urn:microsoft.com/office/officeart/2005/8/layout/list1"/>
    <dgm:cxn modelId="{DCB53181-63CE-47FB-8F8F-8F61B5278F40}" type="presParOf" srcId="{7BFF8AC3-3947-426C-91E0-086BE18FC6D8}" destId="{8BAA17A3-D852-4E4B-9FF8-B1F476554E66}" srcOrd="8" destOrd="0" presId="urn:microsoft.com/office/officeart/2005/8/layout/list1"/>
    <dgm:cxn modelId="{CA6D922D-3CE1-4DEE-94B1-D919AA3FD1A6}" type="presParOf" srcId="{8BAA17A3-D852-4E4B-9FF8-B1F476554E66}" destId="{1878FCD3-9EA5-4CD9-8E27-9C5D4E493160}" srcOrd="0" destOrd="0" presId="urn:microsoft.com/office/officeart/2005/8/layout/list1"/>
    <dgm:cxn modelId="{59F3CD0C-3A04-4235-980F-272C3B6C26A1}" type="presParOf" srcId="{8BAA17A3-D852-4E4B-9FF8-B1F476554E66}" destId="{3E097814-9952-4CCA-8392-C378C7220963}" srcOrd="1" destOrd="0" presId="urn:microsoft.com/office/officeart/2005/8/layout/list1"/>
    <dgm:cxn modelId="{C8EA3C46-DA37-4F61-B715-9E05822C61A1}" type="presParOf" srcId="{7BFF8AC3-3947-426C-91E0-086BE18FC6D8}" destId="{FADFAB06-20EA-47FB-B9F3-20E7C876B405}" srcOrd="9" destOrd="0" presId="urn:microsoft.com/office/officeart/2005/8/layout/list1"/>
    <dgm:cxn modelId="{295AA77C-D4AE-49A3-8D31-D5996E7DCDE6}" type="presParOf" srcId="{7BFF8AC3-3947-426C-91E0-086BE18FC6D8}" destId="{FC5042E6-ADA7-49F1-AB25-E58DA1CD4F87}" srcOrd="10" destOrd="0" presId="urn:microsoft.com/office/officeart/2005/8/layout/list1"/>
    <dgm:cxn modelId="{DDCB061C-EEFF-43C5-83EE-170125D0FB76}" type="presParOf" srcId="{7BFF8AC3-3947-426C-91E0-086BE18FC6D8}" destId="{FA7385FC-B77F-44D9-B4A0-4AFE59F86C07}" srcOrd="11" destOrd="0" presId="urn:microsoft.com/office/officeart/2005/8/layout/list1"/>
    <dgm:cxn modelId="{1222908D-4FC3-47FE-BE8C-3A7FF7060109}" type="presParOf" srcId="{7BFF8AC3-3947-426C-91E0-086BE18FC6D8}" destId="{6024CCA1-8150-4C42-B396-1B21ED955E68}" srcOrd="12" destOrd="0" presId="urn:microsoft.com/office/officeart/2005/8/layout/list1"/>
    <dgm:cxn modelId="{E5DA7767-FF4F-4A9E-8FC1-76FFD23C4C56}" type="presParOf" srcId="{6024CCA1-8150-4C42-B396-1B21ED955E68}" destId="{37F61ACD-E9B8-4777-BCD1-DC4906EF6E7C}" srcOrd="0" destOrd="0" presId="urn:microsoft.com/office/officeart/2005/8/layout/list1"/>
    <dgm:cxn modelId="{517D891F-220E-447E-9BE3-D94743306218}" type="presParOf" srcId="{6024CCA1-8150-4C42-B396-1B21ED955E68}" destId="{D45A7ED3-1B87-45B6-A6CC-0948687A4EF2}" srcOrd="1" destOrd="0" presId="urn:microsoft.com/office/officeart/2005/8/layout/list1"/>
    <dgm:cxn modelId="{612EFE37-5A19-4BD9-BA88-D640043EA354}" type="presParOf" srcId="{7BFF8AC3-3947-426C-91E0-086BE18FC6D8}" destId="{BC0E36D9-3B6A-4D3C-9C70-0ADAC37000C0}" srcOrd="13" destOrd="0" presId="urn:microsoft.com/office/officeart/2005/8/layout/list1"/>
    <dgm:cxn modelId="{3B222263-ACAA-499F-9A32-2DDD7056AD2F}" type="presParOf" srcId="{7BFF8AC3-3947-426C-91E0-086BE18FC6D8}" destId="{8EEE2B7A-6B7E-430E-A38D-AA0232581B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F3773-5463-4E22-959E-1DCFF490D255}">
      <dsp:nvSpPr>
        <dsp:cNvPr id="0" name=""/>
        <dsp:cNvSpPr/>
      </dsp:nvSpPr>
      <dsp:spPr>
        <a:xfrm>
          <a:off x="694382" y="1276"/>
          <a:ext cx="2874400" cy="1673739"/>
        </a:xfrm>
        <a:prstGeom prst="ellipse">
          <a:avLst/>
        </a:prstGeom>
        <a:solidFill>
          <a:srgbClr val="C24F08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/>
            <a:t>Kuvvetleri destek dokulara dağıtmak</a:t>
          </a:r>
          <a:endParaRPr lang="tr-TR" sz="2300" b="1" kern="1200" dirty="0"/>
        </a:p>
      </dsp:txBody>
      <dsp:txXfrm>
        <a:off x="1115328" y="246389"/>
        <a:ext cx="2032508" cy="1183513"/>
      </dsp:txXfrm>
    </dsp:sp>
    <dsp:sp modelId="{307CBC85-F3AF-4A87-8E11-A62785267CEF}">
      <dsp:nvSpPr>
        <dsp:cNvPr id="0" name=""/>
        <dsp:cNvSpPr/>
      </dsp:nvSpPr>
      <dsp:spPr>
        <a:xfrm>
          <a:off x="1699411" y="1796023"/>
          <a:ext cx="864342" cy="86434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1813980" y="2126547"/>
        <a:ext cx="635204" cy="203294"/>
      </dsp:txXfrm>
    </dsp:sp>
    <dsp:sp modelId="{E9ABF205-AB64-4C35-A33D-9CF6EA6BC64F}">
      <dsp:nvSpPr>
        <dsp:cNvPr id="0" name=""/>
        <dsp:cNvSpPr/>
      </dsp:nvSpPr>
      <dsp:spPr>
        <a:xfrm>
          <a:off x="512222" y="2781374"/>
          <a:ext cx="3238721" cy="167023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/>
            <a:t>Tutuculuk ve stabilizasyonu düzenlemek</a:t>
          </a:r>
          <a:endParaRPr lang="tr-TR" sz="2300" b="1" kern="1200" dirty="0"/>
        </a:p>
      </dsp:txBody>
      <dsp:txXfrm>
        <a:off x="986522" y="3025975"/>
        <a:ext cx="2290121" cy="1181035"/>
      </dsp:txXfrm>
    </dsp:sp>
    <dsp:sp modelId="{610810E9-8B29-43FC-9A15-8070AC90AC15}">
      <dsp:nvSpPr>
        <dsp:cNvPr id="0" name=""/>
        <dsp:cNvSpPr/>
      </dsp:nvSpPr>
      <dsp:spPr>
        <a:xfrm rot="21553434">
          <a:off x="4046619" y="1919070"/>
          <a:ext cx="626951" cy="554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/>
        </a:p>
      </dsp:txBody>
      <dsp:txXfrm>
        <a:off x="4046627" y="2031070"/>
        <a:ext cx="460640" cy="332623"/>
      </dsp:txXfrm>
    </dsp:sp>
    <dsp:sp modelId="{D783AFF7-8791-4687-85C3-24987038C860}">
      <dsp:nvSpPr>
        <dsp:cNvPr id="0" name=""/>
        <dsp:cNvSpPr/>
      </dsp:nvSpPr>
      <dsp:spPr>
        <a:xfrm>
          <a:off x="4933650" y="1085467"/>
          <a:ext cx="2259510" cy="2175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Konfor, estetik ve fonksiyonu iyileştirmek</a:t>
          </a:r>
          <a:endParaRPr lang="tr-TR" sz="2400" b="1" kern="1200" dirty="0"/>
        </a:p>
      </dsp:txBody>
      <dsp:txXfrm>
        <a:off x="5264548" y="1404051"/>
        <a:ext cx="1597714" cy="1538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DB687-EB45-464A-9596-75B8725931AC}">
      <dsp:nvSpPr>
        <dsp:cNvPr id="0" name=""/>
        <dsp:cNvSpPr/>
      </dsp:nvSpPr>
      <dsp:spPr>
        <a:xfrm>
          <a:off x="142161" y="1235133"/>
          <a:ext cx="3344996" cy="10453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024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TEKNİK</a:t>
          </a:r>
          <a:endParaRPr lang="tr-TR" sz="2900" kern="1200" dirty="0"/>
        </a:p>
      </dsp:txBody>
      <dsp:txXfrm>
        <a:off x="142161" y="1235133"/>
        <a:ext cx="3344996" cy="1045311"/>
      </dsp:txXfrm>
    </dsp:sp>
    <dsp:sp modelId="{5CB470B5-2857-4E27-A4C8-09B5A11EB8C5}">
      <dsp:nvSpPr>
        <dsp:cNvPr id="0" name=""/>
        <dsp:cNvSpPr/>
      </dsp:nvSpPr>
      <dsp:spPr>
        <a:xfrm>
          <a:off x="2786" y="1084144"/>
          <a:ext cx="731718" cy="109757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FDD3A-559D-452A-BA36-7799D66FBAE2}">
      <dsp:nvSpPr>
        <dsp:cNvPr id="0" name=""/>
        <dsp:cNvSpPr/>
      </dsp:nvSpPr>
      <dsp:spPr>
        <a:xfrm>
          <a:off x="3853016" y="1235133"/>
          <a:ext cx="3344996" cy="10453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024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UYGULANDIĞI BÖLGE</a:t>
          </a:r>
          <a:endParaRPr lang="tr-TR" sz="2900" kern="1200" dirty="0"/>
        </a:p>
      </dsp:txBody>
      <dsp:txXfrm>
        <a:off x="3853016" y="1235133"/>
        <a:ext cx="3344996" cy="1045311"/>
      </dsp:txXfrm>
    </dsp:sp>
    <dsp:sp modelId="{3193BFF7-440C-471A-8850-ABA977DAC9D0}">
      <dsp:nvSpPr>
        <dsp:cNvPr id="0" name=""/>
        <dsp:cNvSpPr/>
      </dsp:nvSpPr>
      <dsp:spPr>
        <a:xfrm>
          <a:off x="3713642" y="1084144"/>
          <a:ext cx="731718" cy="109757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AB561-E3C9-42DD-A4D9-DA89C6E6F978}">
      <dsp:nvSpPr>
        <dsp:cNvPr id="0" name=""/>
        <dsp:cNvSpPr/>
      </dsp:nvSpPr>
      <dsp:spPr>
        <a:xfrm>
          <a:off x="142161" y="2551064"/>
          <a:ext cx="3344996" cy="10453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024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YAPISI</a:t>
          </a:r>
          <a:endParaRPr lang="tr-TR" sz="2900" kern="1200" dirty="0"/>
        </a:p>
      </dsp:txBody>
      <dsp:txXfrm>
        <a:off x="142161" y="2551064"/>
        <a:ext cx="3344996" cy="1045311"/>
      </dsp:txXfrm>
    </dsp:sp>
    <dsp:sp modelId="{23F21CFA-FD22-48A2-8B43-F50D78D22372}">
      <dsp:nvSpPr>
        <dsp:cNvPr id="0" name=""/>
        <dsp:cNvSpPr/>
      </dsp:nvSpPr>
      <dsp:spPr>
        <a:xfrm>
          <a:off x="2786" y="2400075"/>
          <a:ext cx="731718" cy="109757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66784-75AB-42F7-8FBF-17B604827BBF}">
      <dsp:nvSpPr>
        <dsp:cNvPr id="0" name=""/>
        <dsp:cNvSpPr/>
      </dsp:nvSpPr>
      <dsp:spPr>
        <a:xfrm>
          <a:off x="3853016" y="2551064"/>
          <a:ext cx="3344996" cy="10453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635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024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TUTUCULUK</a:t>
          </a:r>
          <a:endParaRPr lang="tr-TR" sz="2900" kern="1200" dirty="0"/>
        </a:p>
      </dsp:txBody>
      <dsp:txXfrm>
        <a:off x="3853016" y="2551064"/>
        <a:ext cx="3344996" cy="1045311"/>
      </dsp:txXfrm>
    </dsp:sp>
    <dsp:sp modelId="{D086837D-A842-43E6-946C-AE0F2898BE95}">
      <dsp:nvSpPr>
        <dsp:cNvPr id="0" name=""/>
        <dsp:cNvSpPr/>
      </dsp:nvSpPr>
      <dsp:spPr>
        <a:xfrm>
          <a:off x="3713642" y="2400075"/>
          <a:ext cx="731718" cy="109757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24F25-6E91-4350-AF49-8C211CBAEDD7}">
      <dsp:nvSpPr>
        <dsp:cNvPr id="0" name=""/>
        <dsp:cNvSpPr/>
      </dsp:nvSpPr>
      <dsp:spPr>
        <a:xfrm>
          <a:off x="0" y="736908"/>
          <a:ext cx="69847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FAE04-5155-4CF3-9BCE-CE0DB87AC585}">
      <dsp:nvSpPr>
        <dsp:cNvPr id="0" name=""/>
        <dsp:cNvSpPr/>
      </dsp:nvSpPr>
      <dsp:spPr>
        <a:xfrm>
          <a:off x="288031" y="151011"/>
          <a:ext cx="4889343" cy="14464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5400000">
            <a:prstClr val="black">
              <a:alpha val="50000"/>
            </a:prstClr>
          </a:innerShdw>
          <a:reflection blurRad="6350" stA="52000" endA="300" endPos="35000" dir="5400000" sy="-100000" algn="bl" rotWithShape="0"/>
        </a:effectLst>
        <a:scene3d>
          <a:camera prst="obliqueTop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HASSAS (PRECISSION)</a:t>
          </a:r>
          <a:endParaRPr lang="tr-TR" sz="2800" kern="1200" dirty="0"/>
        </a:p>
      </dsp:txBody>
      <dsp:txXfrm>
        <a:off x="358642" y="221622"/>
        <a:ext cx="4748121" cy="1305258"/>
      </dsp:txXfrm>
    </dsp:sp>
    <dsp:sp modelId="{96310E6F-0453-4DAB-838F-EF3AAE80BED9}">
      <dsp:nvSpPr>
        <dsp:cNvPr id="0" name=""/>
        <dsp:cNvSpPr/>
      </dsp:nvSpPr>
      <dsp:spPr>
        <a:xfrm>
          <a:off x="0" y="2959548"/>
          <a:ext cx="69847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485BC-BBD6-432F-A17C-EAA52BBB1139}">
      <dsp:nvSpPr>
        <dsp:cNvPr id="0" name=""/>
        <dsp:cNvSpPr/>
      </dsp:nvSpPr>
      <dsp:spPr>
        <a:xfrm>
          <a:off x="349238" y="2236308"/>
          <a:ext cx="4889343" cy="14464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YARI HASSAS (SEMIPRECISSION)</a:t>
          </a:r>
          <a:endParaRPr lang="tr-TR" sz="2800" kern="1200" dirty="0"/>
        </a:p>
      </dsp:txBody>
      <dsp:txXfrm>
        <a:off x="419849" y="2306919"/>
        <a:ext cx="4748121" cy="1305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24F25-6E91-4350-AF49-8C211CBAEDD7}">
      <dsp:nvSpPr>
        <dsp:cNvPr id="0" name=""/>
        <dsp:cNvSpPr/>
      </dsp:nvSpPr>
      <dsp:spPr>
        <a:xfrm>
          <a:off x="0" y="415271"/>
          <a:ext cx="727280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FAE04-5155-4CF3-9BCE-CE0DB87AC585}">
      <dsp:nvSpPr>
        <dsp:cNvPr id="0" name=""/>
        <dsp:cNvSpPr/>
      </dsp:nvSpPr>
      <dsp:spPr>
        <a:xfrm>
          <a:off x="299908" y="104388"/>
          <a:ext cx="5090965" cy="76752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KRON İÇİ</a:t>
          </a:r>
          <a:endParaRPr lang="tr-TR" sz="2800" kern="1200" dirty="0"/>
        </a:p>
      </dsp:txBody>
      <dsp:txXfrm>
        <a:off x="337375" y="141855"/>
        <a:ext cx="5016031" cy="692586"/>
      </dsp:txXfrm>
    </dsp:sp>
    <dsp:sp modelId="{96310E6F-0453-4DAB-838F-EF3AAE80BED9}">
      <dsp:nvSpPr>
        <dsp:cNvPr id="0" name=""/>
        <dsp:cNvSpPr/>
      </dsp:nvSpPr>
      <dsp:spPr>
        <a:xfrm>
          <a:off x="0" y="1594631"/>
          <a:ext cx="727280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485BC-BBD6-432F-A17C-EAA52BBB1139}">
      <dsp:nvSpPr>
        <dsp:cNvPr id="0" name=""/>
        <dsp:cNvSpPr/>
      </dsp:nvSpPr>
      <dsp:spPr>
        <a:xfrm>
          <a:off x="363640" y="1210871"/>
          <a:ext cx="5090965" cy="76752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KRON DIŞI</a:t>
          </a:r>
          <a:endParaRPr lang="tr-TR" sz="2800" kern="1200" dirty="0"/>
        </a:p>
      </dsp:txBody>
      <dsp:txXfrm>
        <a:off x="401107" y="1248338"/>
        <a:ext cx="5016031" cy="692586"/>
      </dsp:txXfrm>
    </dsp:sp>
    <dsp:sp modelId="{BC7E7A58-48DD-42B4-A1B3-427F1C5DF302}">
      <dsp:nvSpPr>
        <dsp:cNvPr id="0" name=""/>
        <dsp:cNvSpPr/>
      </dsp:nvSpPr>
      <dsp:spPr>
        <a:xfrm>
          <a:off x="0" y="2773991"/>
          <a:ext cx="727280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E3FED-BAD8-463E-A55F-2DEAA0497A6D}">
      <dsp:nvSpPr>
        <dsp:cNvPr id="0" name=""/>
        <dsp:cNvSpPr/>
      </dsp:nvSpPr>
      <dsp:spPr>
        <a:xfrm>
          <a:off x="363640" y="2390231"/>
          <a:ext cx="5090965" cy="76752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noProof="1" smtClean="0"/>
            <a:t>VİDA (STUD)</a:t>
          </a:r>
          <a:endParaRPr lang="tr-TR" sz="2800" kern="1200" noProof="1"/>
        </a:p>
      </dsp:txBody>
      <dsp:txXfrm>
        <a:off x="401107" y="2427698"/>
        <a:ext cx="5016031" cy="692586"/>
      </dsp:txXfrm>
    </dsp:sp>
    <dsp:sp modelId="{63AF2BB6-585D-4CE1-A4C3-446EB395D771}">
      <dsp:nvSpPr>
        <dsp:cNvPr id="0" name=""/>
        <dsp:cNvSpPr/>
      </dsp:nvSpPr>
      <dsp:spPr>
        <a:xfrm>
          <a:off x="0" y="3953352"/>
          <a:ext cx="727280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08A4A-4721-4A00-A0F5-E9076B6EA4AF}">
      <dsp:nvSpPr>
        <dsp:cNvPr id="0" name=""/>
        <dsp:cNvSpPr/>
      </dsp:nvSpPr>
      <dsp:spPr>
        <a:xfrm>
          <a:off x="363640" y="3569592"/>
          <a:ext cx="5090965" cy="76752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BAR</a:t>
          </a:r>
          <a:endParaRPr lang="tr-TR" sz="2800" kern="1200" dirty="0"/>
        </a:p>
      </dsp:txBody>
      <dsp:txXfrm>
        <a:off x="401107" y="3607059"/>
        <a:ext cx="5016031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24F25-6E91-4350-AF49-8C211CBAEDD7}">
      <dsp:nvSpPr>
        <dsp:cNvPr id="0" name=""/>
        <dsp:cNvSpPr/>
      </dsp:nvSpPr>
      <dsp:spPr>
        <a:xfrm>
          <a:off x="0" y="736908"/>
          <a:ext cx="69847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FAE04-5155-4CF3-9BCE-CE0DB87AC585}">
      <dsp:nvSpPr>
        <dsp:cNvPr id="0" name=""/>
        <dsp:cNvSpPr/>
      </dsp:nvSpPr>
      <dsp:spPr>
        <a:xfrm>
          <a:off x="288031" y="218952"/>
          <a:ext cx="4889343" cy="14464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RİJİT</a:t>
          </a:r>
          <a:endParaRPr lang="tr-TR" sz="2800" kern="1200" dirty="0"/>
        </a:p>
      </dsp:txBody>
      <dsp:txXfrm>
        <a:off x="358642" y="289563"/>
        <a:ext cx="4748121" cy="1305258"/>
      </dsp:txXfrm>
    </dsp:sp>
    <dsp:sp modelId="{96310E6F-0453-4DAB-838F-EF3AAE80BED9}">
      <dsp:nvSpPr>
        <dsp:cNvPr id="0" name=""/>
        <dsp:cNvSpPr/>
      </dsp:nvSpPr>
      <dsp:spPr>
        <a:xfrm>
          <a:off x="0" y="2959548"/>
          <a:ext cx="69847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485BC-BBD6-432F-A17C-EAA52BBB1139}">
      <dsp:nvSpPr>
        <dsp:cNvPr id="0" name=""/>
        <dsp:cNvSpPr/>
      </dsp:nvSpPr>
      <dsp:spPr>
        <a:xfrm>
          <a:off x="288031" y="2304249"/>
          <a:ext cx="4889343" cy="14464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NON-RİJİT</a:t>
          </a:r>
          <a:endParaRPr lang="tr-TR" sz="2800" kern="1200" dirty="0"/>
        </a:p>
      </dsp:txBody>
      <dsp:txXfrm>
        <a:off x="358642" y="2374860"/>
        <a:ext cx="4748121" cy="13052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24F25-6E91-4350-AF49-8C211CBAEDD7}">
      <dsp:nvSpPr>
        <dsp:cNvPr id="0" name=""/>
        <dsp:cNvSpPr/>
      </dsp:nvSpPr>
      <dsp:spPr>
        <a:xfrm>
          <a:off x="0" y="736908"/>
          <a:ext cx="69847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FAE04-5155-4CF3-9BCE-CE0DB87AC585}">
      <dsp:nvSpPr>
        <dsp:cNvPr id="0" name=""/>
        <dsp:cNvSpPr/>
      </dsp:nvSpPr>
      <dsp:spPr>
        <a:xfrm>
          <a:off x="288031" y="218952"/>
          <a:ext cx="4889343" cy="14464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AKTİF-AYARLANABİLİR</a:t>
          </a:r>
          <a:endParaRPr lang="tr-TR" sz="2800" kern="1200" dirty="0"/>
        </a:p>
      </dsp:txBody>
      <dsp:txXfrm>
        <a:off x="358642" y="289563"/>
        <a:ext cx="4748121" cy="1305258"/>
      </dsp:txXfrm>
    </dsp:sp>
    <dsp:sp modelId="{96310E6F-0453-4DAB-838F-EF3AAE80BED9}">
      <dsp:nvSpPr>
        <dsp:cNvPr id="0" name=""/>
        <dsp:cNvSpPr/>
      </dsp:nvSpPr>
      <dsp:spPr>
        <a:xfrm>
          <a:off x="0" y="2959548"/>
          <a:ext cx="6984776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485BC-BBD6-432F-A17C-EAA52BBB1139}">
      <dsp:nvSpPr>
        <dsp:cNvPr id="0" name=""/>
        <dsp:cNvSpPr/>
      </dsp:nvSpPr>
      <dsp:spPr>
        <a:xfrm>
          <a:off x="288031" y="2304249"/>
          <a:ext cx="4889343" cy="14464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PASİF-AYARLANAMAZ</a:t>
          </a:r>
          <a:endParaRPr lang="tr-TR" sz="2800" kern="1200" dirty="0"/>
        </a:p>
      </dsp:txBody>
      <dsp:txXfrm>
        <a:off x="358642" y="2374860"/>
        <a:ext cx="4748121" cy="13052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24F25-6E91-4350-AF49-8C211CBAEDD7}">
      <dsp:nvSpPr>
        <dsp:cNvPr id="0" name=""/>
        <dsp:cNvSpPr/>
      </dsp:nvSpPr>
      <dsp:spPr>
        <a:xfrm>
          <a:off x="0" y="419028"/>
          <a:ext cx="69847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FAE04-5155-4CF3-9BCE-CE0DB87AC585}">
      <dsp:nvSpPr>
        <dsp:cNvPr id="0" name=""/>
        <dsp:cNvSpPr/>
      </dsp:nvSpPr>
      <dsp:spPr>
        <a:xfrm>
          <a:off x="288031" y="144015"/>
          <a:ext cx="4889343" cy="6789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SÜRTÜNMESEL (FRİCTİONAL)</a:t>
          </a:r>
          <a:endParaRPr lang="tr-TR" sz="2800" kern="1200" dirty="0"/>
        </a:p>
      </dsp:txBody>
      <dsp:txXfrm>
        <a:off x="321175" y="177159"/>
        <a:ext cx="4823055" cy="612672"/>
      </dsp:txXfrm>
    </dsp:sp>
    <dsp:sp modelId="{96310E6F-0453-4DAB-838F-EF3AAE80BED9}">
      <dsp:nvSpPr>
        <dsp:cNvPr id="0" name=""/>
        <dsp:cNvSpPr/>
      </dsp:nvSpPr>
      <dsp:spPr>
        <a:xfrm>
          <a:off x="0" y="1462308"/>
          <a:ext cx="69847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485BC-BBD6-432F-A17C-EAA52BBB1139}">
      <dsp:nvSpPr>
        <dsp:cNvPr id="0" name=""/>
        <dsp:cNvSpPr/>
      </dsp:nvSpPr>
      <dsp:spPr>
        <a:xfrm>
          <a:off x="349238" y="1122828"/>
          <a:ext cx="4889343" cy="6789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MEKANİK</a:t>
          </a:r>
          <a:endParaRPr lang="tr-TR" sz="2800" kern="1200" dirty="0"/>
        </a:p>
      </dsp:txBody>
      <dsp:txXfrm>
        <a:off x="382382" y="1155972"/>
        <a:ext cx="4823055" cy="612672"/>
      </dsp:txXfrm>
    </dsp:sp>
    <dsp:sp modelId="{FC5042E6-ADA7-49F1-AB25-E58DA1CD4F87}">
      <dsp:nvSpPr>
        <dsp:cNvPr id="0" name=""/>
        <dsp:cNvSpPr/>
      </dsp:nvSpPr>
      <dsp:spPr>
        <a:xfrm>
          <a:off x="0" y="2505588"/>
          <a:ext cx="69847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97814-9952-4CCA-8392-C378C7220963}">
      <dsp:nvSpPr>
        <dsp:cNvPr id="0" name=""/>
        <dsp:cNvSpPr/>
      </dsp:nvSpPr>
      <dsp:spPr>
        <a:xfrm>
          <a:off x="349238" y="2166108"/>
          <a:ext cx="4889343" cy="6789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SÜRTÜNMESEL-MEKANİK</a:t>
          </a:r>
          <a:endParaRPr lang="tr-TR" sz="2800" kern="1200" dirty="0"/>
        </a:p>
      </dsp:txBody>
      <dsp:txXfrm>
        <a:off x="382382" y="2199252"/>
        <a:ext cx="4823055" cy="612672"/>
      </dsp:txXfrm>
    </dsp:sp>
    <dsp:sp modelId="{8EEE2B7A-6B7E-430E-A38D-AA0232581BA4}">
      <dsp:nvSpPr>
        <dsp:cNvPr id="0" name=""/>
        <dsp:cNvSpPr/>
      </dsp:nvSpPr>
      <dsp:spPr>
        <a:xfrm>
          <a:off x="0" y="3548868"/>
          <a:ext cx="698477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A7ED3-1B87-45B6-A6CC-0948687A4EF2}">
      <dsp:nvSpPr>
        <dsp:cNvPr id="0" name=""/>
        <dsp:cNvSpPr/>
      </dsp:nvSpPr>
      <dsp:spPr>
        <a:xfrm>
          <a:off x="349238" y="3209388"/>
          <a:ext cx="4889343" cy="6789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MANYETİK</a:t>
          </a:r>
          <a:endParaRPr lang="tr-TR" sz="2800" kern="1200" dirty="0"/>
        </a:p>
      </dsp:txBody>
      <dsp:txXfrm>
        <a:off x="382382" y="3242532"/>
        <a:ext cx="4823055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D22AD-E881-46B4-A2E4-B9ED8CFC0604}" type="datetimeFigureOut">
              <a:rPr lang="tr-TR" smtClean="0"/>
              <a:t>29.04.2019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41C35-F779-4B90-AE2C-2BCA404CD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50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955FE-FAE0-4CDE-A854-C13292C13813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5283F-2DB4-414B-B7B7-58C7C1AA2F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3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z="800" dirty="0" smtClean="0"/>
              <a:t>Sayın başkan sevgili meslektaşlarım. Bu</a:t>
            </a:r>
            <a:r>
              <a:rPr lang="tr-TR" sz="800" baseline="0" dirty="0" smtClean="0"/>
              <a:t> güzel kongrede b</a:t>
            </a:r>
            <a:r>
              <a:rPr lang="tr-TR" sz="800" dirty="0" smtClean="0"/>
              <a:t>ana sizlerle birlikte olma fırsatını veren Türk Diş</a:t>
            </a:r>
            <a:r>
              <a:rPr lang="tr-TR" sz="800" baseline="0" dirty="0" smtClean="0"/>
              <a:t> Hekimleri Birliği </a:t>
            </a:r>
            <a:r>
              <a:rPr lang="tr-TR" sz="800" dirty="0" smtClean="0"/>
              <a:t>Organizasyon Komitesine teşekkür ederek konuşmama başlamak istiyorum. Bana</a:t>
            </a:r>
            <a:r>
              <a:rPr lang="tr-TR" sz="800" baseline="0" dirty="0" smtClean="0"/>
              <a:t> ayrılan sürede, hareketli bölümlü protez tercihini en keyifli hale getiren, ancak doğru uygulanmadığında kolayca kabusa dönüşebilen hassas </a:t>
            </a:r>
            <a:r>
              <a:rPr lang="tr-TR" sz="800" baseline="0" dirty="0" err="1" smtClean="0"/>
              <a:t>tutuculu</a:t>
            </a:r>
            <a:r>
              <a:rPr lang="tr-TR" sz="800" baseline="0" dirty="0" smtClean="0"/>
              <a:t> hareketli bölümlü protezleri tartışacağız. Hassas tutucu seçeneklerimizi kanıta dayalı araştırma sonuçlarını da gözden geçirerek </a:t>
            </a:r>
            <a:r>
              <a:rPr lang="tr-TR" sz="800" baseline="0" dirty="0" err="1" smtClean="0"/>
              <a:t>değerlendiricez</a:t>
            </a:r>
            <a:r>
              <a:rPr lang="tr-TR" sz="800" baseline="0" dirty="0" smtClean="0"/>
              <a:t>, iyi bir tedavi planının kritik yönlerini vakalar üzerinde </a:t>
            </a:r>
            <a:r>
              <a:rPr lang="tr-TR" sz="800" baseline="0" dirty="0" err="1" smtClean="0"/>
              <a:t>görücez</a:t>
            </a:r>
            <a:r>
              <a:rPr lang="tr-TR" sz="800" baseline="0" dirty="0" smtClean="0"/>
              <a:t>. Keyifli ve verimli bir saat geçirmenizi diliyor ve </a:t>
            </a:r>
            <a:r>
              <a:rPr lang="tr-TR" sz="800" baseline="0" dirty="0" err="1" smtClean="0"/>
              <a:t>Mccordun</a:t>
            </a:r>
            <a:r>
              <a:rPr lang="tr-TR" sz="800" baseline="0" dirty="0" smtClean="0"/>
              <a:t> bir sözüyle başlamak istiyorum.</a:t>
            </a:r>
            <a:endParaRPr lang="tr-TR" sz="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F0F1AC-7A94-4009-8D57-A50EA7428F9B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310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Tabloda yapılarına</a:t>
            </a:r>
            <a:r>
              <a:rPr lang="tr-TR" baseline="0" dirty="0" smtClean="0"/>
              <a:t> göre hassas tutucular sınıflandırılmış olup altı gruba ayrılmıştır. Sınıf 1, </a:t>
            </a:r>
            <a:r>
              <a:rPr lang="tr-TR" baseline="0" dirty="0" err="1" smtClean="0"/>
              <a:t>rijit</a:t>
            </a:r>
            <a:r>
              <a:rPr lang="tr-TR" baseline="0" dirty="0" smtClean="0"/>
              <a:t> tutuculardır, 1 b grubunda erkek ve dişi parça arasında kilit sistemi bulunmaktadır. Sınıf 2, </a:t>
            </a:r>
            <a:r>
              <a:rPr lang="tr-TR" baseline="0" dirty="0" err="1" smtClean="0"/>
              <a:t>vertikal</a:t>
            </a:r>
            <a:r>
              <a:rPr lang="tr-TR" baseline="0" dirty="0" smtClean="0"/>
              <a:t>, sınıf 3 menteşe hareketine izin verirken sınıf 4 hem </a:t>
            </a:r>
            <a:r>
              <a:rPr lang="tr-TR" baseline="0" dirty="0" err="1" smtClean="0"/>
              <a:t>vertikal</a:t>
            </a:r>
            <a:r>
              <a:rPr lang="tr-TR" baseline="0" dirty="0" smtClean="0"/>
              <a:t> hem menteşe hareketine izin verir. Sınıf 5 tutucular </a:t>
            </a:r>
            <a:r>
              <a:rPr lang="tr-TR" baseline="0" dirty="0" err="1" smtClean="0"/>
              <a:t>rotasyonel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vertikal</a:t>
            </a:r>
            <a:r>
              <a:rPr lang="tr-TR" baseline="0" dirty="0" smtClean="0"/>
              <a:t>, sınıf 6 ise </a:t>
            </a:r>
            <a:r>
              <a:rPr lang="tr-TR" baseline="0" dirty="0" err="1" smtClean="0"/>
              <a:t>cok</a:t>
            </a:r>
            <a:r>
              <a:rPr lang="tr-TR" baseline="0" dirty="0" smtClean="0"/>
              <a:t> düzlemli hareket yaparlar.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BD2AD-2D3D-46ED-9009-083CCBFE4C6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70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ayt Görüntüsü Yer Tutucus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2338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 smtClean="0"/>
          </a:p>
          <a:p>
            <a:r>
              <a:rPr lang="tr-TR" sz="1400" b="1" u="sng" dirty="0" smtClean="0">
                <a:latin typeface="Times New Roman" pitchFamily="18" charset="0"/>
                <a:cs typeface="Times New Roman" pitchFamily="18" charset="0"/>
              </a:rPr>
              <a:t>Esnek</a:t>
            </a:r>
            <a:r>
              <a:rPr lang="tr-TR" sz="1400" b="1" u="sng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u="sng" dirty="0" smtClean="0">
                <a:latin typeface="Times New Roman" pitchFamily="18" charset="0"/>
                <a:cs typeface="Times New Roman" pitchFamily="18" charset="0"/>
              </a:rPr>
              <a:t>kron dışı hassas tutucular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, hareketli bölümlü protez ile destek dişler arasında 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vertikal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rotasyonel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veya menteşe hareketlerine</a:t>
            </a:r>
            <a:r>
              <a:rPr lang="tr-TR" sz="1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kısmen olanak sağlayarak </a:t>
            </a:r>
            <a:r>
              <a:rPr lang="tr-TR" sz="1400" b="1" u="sng" dirty="0" smtClean="0">
                <a:latin typeface="Times New Roman" pitchFamily="18" charset="0"/>
                <a:cs typeface="Times New Roman" pitchFamily="18" charset="0"/>
              </a:rPr>
              <a:t>kuvvet kırıcı görevi</a:t>
            </a:r>
            <a:r>
              <a:rPr lang="tr-TR" sz="1400" b="1" u="sng" baseline="0" dirty="0" smtClean="0">
                <a:latin typeface="Times New Roman" pitchFamily="18" charset="0"/>
                <a:cs typeface="Times New Roman" pitchFamily="18" charset="0"/>
              </a:rPr>
              <a:t> yapar.</a:t>
            </a: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39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4EBE4-DBD9-49D3-AF5D-5AF3E2FF6625}" type="slidenum">
              <a:rPr lang="tr-TR" smtClean="0"/>
              <a:pPr/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 smtClean="0"/>
              <a:t>Neden acaba bir kısmı hassas, diğeri yarı hassas ismini almış tutucuların? Olduğu için genellikle yarı hassas tutucular hassas tutuculara göre daha çok tercih ediliyor.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1 Slayt Görüntüsü Yer Tutucusu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22" name="2 Not Yer Tutucusu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tr-TR" b="1" baseline="0" dirty="0" smtClean="0"/>
              <a:t>Genellikle </a:t>
            </a:r>
            <a:r>
              <a:rPr lang="tr-TR" b="1" dirty="0" smtClean="0"/>
              <a:t>fonksiyon sırasında protez ile destek diş arasında herhangi bir harekete izin vermediğinden, protezin </a:t>
            </a:r>
            <a:r>
              <a:rPr lang="tr-TR" b="1" dirty="0" err="1" smtClean="0"/>
              <a:t>horizontal</a:t>
            </a:r>
            <a:r>
              <a:rPr lang="tr-TR" b="1" dirty="0" smtClean="0"/>
              <a:t>, devrilme ve </a:t>
            </a:r>
            <a:r>
              <a:rPr lang="tr-TR" b="1" dirty="0" err="1" smtClean="0"/>
              <a:t>rotasyonel</a:t>
            </a:r>
            <a:r>
              <a:rPr lang="tr-TR" b="1" dirty="0" smtClean="0"/>
              <a:t> hareketleri doğrudan doğruya destek dişe ulaştırılır. Bu sebeple kron içi hassas tutucular, hareket edebilen kaide ile </a:t>
            </a:r>
            <a:r>
              <a:rPr lang="tr-TR" b="1" dirty="0" err="1" smtClean="0"/>
              <a:t>rijit</a:t>
            </a:r>
            <a:r>
              <a:rPr lang="tr-TR" b="1" dirty="0" smtClean="0"/>
              <a:t> tutucu arasında </a:t>
            </a:r>
            <a:r>
              <a:rPr lang="tr-T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kuvvet kırıcı kullanılmadıkça serbest sonlu protez planlamalarında yer almamalıdır. </a:t>
            </a:r>
            <a:endParaRPr lang="tr-TR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6195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42376-EDEE-4455-98CE-7EECFF65C0B8}" type="slidenum">
              <a:rPr lang="tr-TR" smtClean="0"/>
              <a:pPr/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tr-TR" dirty="0" smtClean="0"/>
              <a:t>Dişi parça kron konturları içinde yer aldığından, destek dişlerin </a:t>
            </a:r>
            <a:r>
              <a:rPr lang="tr-TR" dirty="0" err="1" smtClean="0"/>
              <a:t>preparasyon</a:t>
            </a:r>
            <a:r>
              <a:rPr lang="tr-TR" dirty="0" smtClean="0"/>
              <a:t> için yeterince geniş olması, </a:t>
            </a:r>
            <a:r>
              <a:rPr lang="tr-TR" dirty="0" err="1" smtClean="0"/>
              <a:t>pulpanın</a:t>
            </a:r>
            <a:r>
              <a:rPr lang="tr-TR" dirty="0" smtClean="0"/>
              <a:t> geniş olmaması gerekir.</a:t>
            </a:r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tr-TR" dirty="0" smtClean="0"/>
              <a:t>Genellikle </a:t>
            </a:r>
            <a:r>
              <a:rPr lang="tr-TR" dirty="0" err="1" smtClean="0"/>
              <a:t>rijit</a:t>
            </a:r>
            <a:r>
              <a:rPr lang="tr-TR" dirty="0" smtClean="0"/>
              <a:t> seçenekler olduklarından kuvvetleri destek dişe doğrudan iletirler; dolayısıyla desteklerin </a:t>
            </a:r>
            <a:r>
              <a:rPr lang="tr-TR" dirty="0" err="1" smtClean="0"/>
              <a:t>periodontal</a:t>
            </a:r>
            <a:r>
              <a:rPr lang="tr-TR" dirty="0" smtClean="0"/>
              <a:t> desteğinin çok iyi olması veya çok sayıda destek diş kullanılması gerekir.</a:t>
            </a:r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tr-TR" dirty="0" err="1" smtClean="0"/>
              <a:t>Okluzal</a:t>
            </a:r>
            <a:r>
              <a:rPr lang="tr-TR" dirty="0" smtClean="0"/>
              <a:t> düzlem düzensizlikleri olmamalıdır;</a:t>
            </a:r>
            <a:r>
              <a:rPr lang="tr-TR" baseline="0" dirty="0" smtClean="0"/>
              <a:t> aksi halde destek dişlerde daha fazla zararlı kuvvet oluştururlar.</a:t>
            </a:r>
            <a:endParaRPr lang="tr-TR" dirty="0" smtClean="0"/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tr-TR" dirty="0" smtClean="0"/>
              <a:t>Genellikle karşısında tam protez veya serbest sonlu protez mevcut olan vakalarda uygundur.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B91171"/>
              </a:buClr>
              <a:buFont typeface="Wingdings" pitchFamily="2" charset="2"/>
              <a:buNone/>
            </a:pPr>
            <a:r>
              <a:rPr lang="tr-TR" dirty="0" smtClean="0"/>
              <a:t>…..gerektirmesi, kron dışı tutucuların</a:t>
            </a:r>
            <a:r>
              <a:rPr lang="tr-TR" baseline="0" dirty="0" smtClean="0"/>
              <a:t> kron içi tutuculara göre daha fazla tercih edilmesini sağlar. Kron dışı tutucuları kron içi tutuculara göre daha avantajlı kılıyor.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1 Slayt Görüntüsü Yer Tutucusu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438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b="1" dirty="0" smtClean="0"/>
              <a:t>….protezlerde esnek tutucular</a:t>
            </a:r>
            <a:r>
              <a:rPr lang="tr-TR" b="1" baseline="0" dirty="0" smtClean="0"/>
              <a:t> tercih edilir. </a:t>
            </a:r>
            <a:endParaRPr lang="tr-TR" b="1" dirty="0" smtClean="0"/>
          </a:p>
        </p:txBody>
      </p:sp>
      <p:sp>
        <p:nvSpPr>
          <p:cNvPr id="14438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8E940-C3DF-4443-AFF3-73480E470655}" type="slidenum">
              <a:rPr lang="tr-TR" smtClean="0"/>
              <a:pPr/>
              <a:t>17</a:t>
            </a:fld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Şimdi</a:t>
            </a:r>
            <a:r>
              <a:rPr lang="tr-TR" baseline="0" dirty="0" smtClean="0"/>
              <a:t> de sınıflamayla çeşitlerini gözden geçirdiğimiz hassas tutucuları nasıl seçeceğimize bakalım. </a:t>
            </a:r>
          </a:p>
          <a:p>
            <a:r>
              <a:rPr lang="tr-TR" baseline="0" dirty="0" smtClean="0"/>
              <a:t>Hassas tutucu seçimi…………..… ve fiyat faktörleri göz önünde tutularak seçilir.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30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Planlama görüşünüz</a:t>
            </a:r>
            <a:r>
              <a:rPr lang="tr-TR" baseline="0" dirty="0" smtClean="0"/>
              <a:t> bu konudaki eğitim ve tecrübenizi gerektirir. Hassas tutucu planlama görüşünüzü etkilemez.</a:t>
            </a:r>
          </a:p>
          <a:p>
            <a:r>
              <a:rPr lang="tr-TR" baseline="0" dirty="0" smtClean="0"/>
              <a:t>Planlama görüşünüz hangi tutucuyu seçeceğinizi etkiler.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956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956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956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956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956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501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1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501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501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arkadaşları,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kron dışı esnek bağlantıların yerleştirilebilmesi için, 4mm’si erkek parça, 2 mm’si suni diş ve en az 1 mm’si hijyen sağlayabilmek üzere minimum 7 mm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interokluzal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,**** ve 6 mm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bukkolingual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mesafe olması gerektiğini belirtmişlerdir.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BD2AD-2D3D-46ED-9009-083CCBFE4C6A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44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Hangi</a:t>
            </a:r>
            <a:r>
              <a:rPr lang="tr-TR" baseline="0" dirty="0" smtClean="0"/>
              <a:t> durumlarda hassas tutuculu protezleri kullanabiliriz???</a:t>
            </a:r>
          </a:p>
          <a:p>
            <a:r>
              <a:rPr lang="tr-TR" baseline="0" dirty="0" smtClean="0"/>
              <a:t>Sabit protezlerde destekler arasında giriş yolu bütünlüğü olmadığında tek bir giriş yolu oluşturabilmek için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</a:t>
            </a:r>
            <a:r>
              <a:rPr lang="tr-TR" baseline="0" dirty="0" smtClean="0"/>
              <a:t>erbest sonlu tarafta e</a:t>
            </a:r>
            <a:r>
              <a:rPr lang="tr-TR" dirty="0" smtClean="0"/>
              <a:t>n az</a:t>
            </a:r>
            <a:r>
              <a:rPr lang="tr-TR" baseline="0" dirty="0" smtClean="0"/>
              <a:t> iki destek dişi </a:t>
            </a:r>
            <a:r>
              <a:rPr lang="tr-TR" baseline="0" dirty="0" err="1" smtClean="0"/>
              <a:t>splintlemek</a:t>
            </a:r>
            <a:r>
              <a:rPr lang="tr-TR" baseline="0" dirty="0" smtClean="0"/>
              <a:t> gerek.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601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Karşıt arkta</a:t>
            </a:r>
            <a:r>
              <a:rPr lang="tr-TR" baseline="0" dirty="0" smtClean="0"/>
              <a:t>, az sayıda dişle desteklenen bir hareketli protez varlığında, hassas tutucunun destek dokulara ilettiği kuvvet daha az olur. Karşıt arkta tam protez olduğunda, serbest sonlu vaka için </a:t>
            </a:r>
            <a:r>
              <a:rPr lang="tr-TR" baseline="0" dirty="0" err="1" smtClean="0"/>
              <a:t>rijit</a:t>
            </a:r>
            <a:r>
              <a:rPr lang="tr-TR" baseline="0" dirty="0" smtClean="0"/>
              <a:t> tutucu kullanılabilir. Hem çiğneme kuvvetleri yoğun değildir; hem de </a:t>
            </a:r>
            <a:r>
              <a:rPr lang="tr-TR" baseline="0" dirty="0" err="1" smtClean="0"/>
              <a:t>parsiyel</a:t>
            </a:r>
            <a:r>
              <a:rPr lang="tr-TR" baseline="0" dirty="0" smtClean="0"/>
              <a:t> protezin kaide hareketinin az oluşu tam protezin tutuculuk ve stabilizasyonunu arttırır.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458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Az sayıda destek diş varlığında,</a:t>
            </a:r>
            <a:r>
              <a:rPr lang="tr-TR" baseline="0" dirty="0" smtClean="0"/>
              <a:t> dokudan tam destek ve tutuculuk sağlamak önem kazanır. Bu durumda yarısı metal arka bölgesi ise akrilik olan tam </a:t>
            </a:r>
            <a:r>
              <a:rPr lang="tr-TR" baseline="0" dirty="0" err="1" smtClean="0"/>
              <a:t>palatal</a:t>
            </a:r>
            <a:r>
              <a:rPr lang="tr-TR" baseline="0" dirty="0" smtClean="0"/>
              <a:t> plak avantaj sağlar.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13295-00E5-4DA2-97F4-63B4FC97D8A9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712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Abraze</a:t>
            </a:r>
            <a:r>
              <a:rPr lang="tr-TR" baseline="0" dirty="0" smtClean="0"/>
              <a:t> vakalarda </a:t>
            </a:r>
            <a:r>
              <a:rPr lang="tr-TR" baseline="0" dirty="0" err="1" smtClean="0"/>
              <a:t>travmatik</a:t>
            </a:r>
            <a:r>
              <a:rPr lang="tr-TR" baseline="0" dirty="0" smtClean="0"/>
              <a:t> kuvvet ve protezin deformasyon tehlikesi fazla. Ana bağlayıcının </a:t>
            </a:r>
            <a:r>
              <a:rPr lang="tr-TR" baseline="0" dirty="0" err="1" smtClean="0"/>
              <a:t>rijit</a:t>
            </a:r>
            <a:r>
              <a:rPr lang="tr-TR" baseline="0" dirty="0" smtClean="0"/>
              <a:t> olması lazım, </a:t>
            </a:r>
            <a:r>
              <a:rPr lang="tr-TR" baseline="0" dirty="0" err="1" smtClean="0"/>
              <a:t>palatal</a:t>
            </a:r>
            <a:r>
              <a:rPr lang="tr-TR" baseline="0" dirty="0" smtClean="0"/>
              <a:t> bant daha geniş yapılabilirdi. Destek diş sayısı fazla, ve </a:t>
            </a:r>
            <a:r>
              <a:rPr lang="tr-TR" baseline="0" dirty="0" err="1" smtClean="0"/>
              <a:t>kreti</a:t>
            </a:r>
            <a:r>
              <a:rPr lang="tr-TR" baseline="0" dirty="0" smtClean="0"/>
              <a:t> korunmak için sürgü kullanıldı.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1186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1967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İnternette</a:t>
            </a:r>
            <a:r>
              <a:rPr lang="tr-TR" baseline="0" dirty="0" smtClean="0"/>
              <a:t> sörf yapmanız için bazı web adresleri…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</a:t>
            </a:r>
            <a:r>
              <a:rPr lang="tr-TR" baseline="0" dirty="0" smtClean="0"/>
              <a:t> </a:t>
            </a:r>
            <a:r>
              <a:rPr lang="tr-TR" dirty="0" smtClean="0"/>
              <a:t> tutucuları her vakada</a:t>
            </a:r>
            <a:r>
              <a:rPr lang="tr-TR" baseline="0" dirty="0" smtClean="0"/>
              <a:t> kullanabiliyor muyuz?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Hassas</a:t>
            </a:r>
            <a:r>
              <a:rPr lang="tr-TR" baseline="0" dirty="0" smtClean="0"/>
              <a:t> tutucuları birçok </a:t>
            </a:r>
            <a:r>
              <a:rPr lang="tr-TR" baseline="0" dirty="0" err="1" smtClean="0"/>
              <a:t>katagoride</a:t>
            </a:r>
            <a:r>
              <a:rPr lang="tr-TR" baseline="0" dirty="0" smtClean="0"/>
              <a:t> sınıflandırıyoruz. Sınıflandırma, hassas tutucuların nerede ve nasıl kullanılacağını anlamamıza yardımcı oluyor.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68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83F-2DB4-414B-B7B7-58C7C1AA2F0D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90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7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1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9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30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64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0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02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77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3D4D2-B7D2-4283-B1A1-7B75AA8EFDCC}" type="datetimeFigureOut">
              <a:rPr lang="tr-TR" smtClean="0"/>
              <a:pPr/>
              <a:t>29.04.2019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86B0-0D35-4E0B-B193-5343AE2D0F6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39F0-F0BA-4262-8C9C-89CB83097A8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29.04.2019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A318-5C05-414B-AAAE-9F3D09DA129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7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ein83.com/" TargetMode="External"/><Relationship Id="rId7" Type="http://schemas.openxmlformats.org/officeDocument/2006/relationships/hyperlink" Target="http://www.zestanchors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ka-preciline.com/" TargetMode="External"/><Relationship Id="rId5" Type="http://schemas.openxmlformats.org/officeDocument/2006/relationships/hyperlink" Target="http://www.sterngold.com/" TargetMode="External"/><Relationship Id="rId4" Type="http://schemas.openxmlformats.org/officeDocument/2006/relationships/hyperlink" Target="http://www.prea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3908648"/>
            <a:ext cx="4608512" cy="175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tr-TR" sz="1800" b="1" noProof="1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akaltanfunda@gmail.com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tr-TR" sz="1800" noProof="1">
              <a:solidFill>
                <a:schemeClr val="tx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tr-TR" sz="1800" b="1" noProof="1" smtClean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Prof. Dr. Funda AKALTAN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1475656" y="1772816"/>
            <a:ext cx="7143800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tr-TR" sz="3200" dirty="0">
                <a:latin typeface="Berlin Sans FB" pitchFamily="34" charset="0"/>
              </a:rPr>
              <a:t>HAREKETLİ BÖLÜMLÜ PROTEZLERİN GÜLDÜREN YÜZÜ: </a:t>
            </a:r>
            <a:r>
              <a:rPr lang="tr-TR" sz="3200" b="1" dirty="0">
                <a:latin typeface="Berlin Sans FB" pitchFamily="34" charset="0"/>
              </a:rPr>
              <a:t>HASSAS TUTUCULAR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764704"/>
            <a:ext cx="9144000" cy="431800"/>
          </a:xfrm>
          <a:prstGeom prst="rect">
            <a:avLst/>
          </a:prstGeom>
          <a:solidFill>
            <a:schemeClr val="tx2">
              <a:lumMod val="10000"/>
            </a:schemeClr>
          </a:solidFill>
          <a:ln w="9525" cap="rnd">
            <a:solidFill>
              <a:schemeClr val="tx2">
                <a:lumMod val="25000"/>
              </a:schemeClr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6" name="Rectangle 6"/>
          <p:cNvSpPr/>
          <p:nvPr/>
        </p:nvSpPr>
        <p:spPr>
          <a:xfrm>
            <a:off x="611560" y="0"/>
            <a:ext cx="428625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2308172159"/>
              </p:ext>
            </p:extLst>
          </p:nvPr>
        </p:nvGraphicFramePr>
        <p:xfrm>
          <a:off x="1403648" y="1412776"/>
          <a:ext cx="698477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Dikdörtgen"/>
          <p:cNvSpPr/>
          <p:nvPr/>
        </p:nvSpPr>
        <p:spPr>
          <a:xfrm>
            <a:off x="0" y="476672"/>
            <a:ext cx="9217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TUTUCULUK TİPİNE GÖRE </a:t>
            </a:r>
            <a:r>
              <a:rPr lang="tr-TR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HASSAS TUTUCULAR</a:t>
            </a:r>
            <a:endParaRPr lang="tr-TR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7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1331640" y="116632"/>
          <a:ext cx="6768752" cy="6608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65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S</a:t>
                      </a:r>
                      <a:r>
                        <a:rPr lang="tr-TR" sz="1400" dirty="0" smtClean="0">
                          <a:latin typeface="Comic Sans MS" pitchFamily="66" charset="0"/>
                        </a:rPr>
                        <a:t>ınıf</a:t>
                      </a:r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omic Sans MS" pitchFamily="66" charset="0"/>
                        </a:rPr>
                        <a:t>Hareket tipi</a:t>
                      </a:r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omic Sans MS" pitchFamily="66" charset="0"/>
                        </a:rPr>
                        <a:t>Özellikler</a:t>
                      </a:r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omic Sans MS" pitchFamily="66" charset="0"/>
                        </a:rPr>
                        <a:t>Örnekler</a:t>
                      </a:r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50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bg1"/>
                          </a:solidFill>
                        </a:rPr>
                        <a:t>1a</a:t>
                      </a:r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Solid, 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rijit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tr-T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nonrezilient</a:t>
                      </a:r>
                      <a:endParaRPr lang="tr-TR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Destek diş ile bağlantı arasında harekete izin vermez.</a:t>
                      </a:r>
                      <a:endParaRPr lang="tr-TR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SCORE-PD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Omega</a:t>
                      </a:r>
                      <a:r>
                        <a:rPr lang="tr-TR" sz="105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-M</a:t>
                      </a:r>
                      <a:endParaRPr lang="tr-TR" sz="105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İnterlock</a:t>
                      </a:r>
                      <a:endParaRPr lang="tr-TR" sz="105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OT-</a:t>
                      </a:r>
                      <a:r>
                        <a:rPr lang="tr-TR" sz="1050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Strategy</a:t>
                      </a:r>
                      <a:endParaRPr lang="tr-TR" sz="105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134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bg1"/>
                          </a:solidFill>
                        </a:rPr>
                        <a:t>1b</a:t>
                      </a:r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Solid, </a:t>
                      </a:r>
                      <a:r>
                        <a:rPr lang="tr-TR" sz="1200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rijit</a:t>
                      </a:r>
                      <a:r>
                        <a:rPr lang="tr-TR" sz="12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nonrezilient</a:t>
                      </a:r>
                      <a:endParaRPr lang="tr-TR" sz="12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Destek diş ile bağlantı arasında harekete izin vermez. Erkek ve dişi bileşenler bir vida veya U-</a:t>
                      </a:r>
                      <a:r>
                        <a:rPr lang="tr-TR" sz="11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pin</a:t>
                      </a: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ile kilitlenir.</a:t>
                      </a:r>
                      <a:endParaRPr lang="tr-TR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tr-TR" sz="105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SCORE-UP</a:t>
                      </a:r>
                      <a:endParaRPr lang="tr-TR" sz="105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Swiss-Bloc</a:t>
                      </a:r>
                      <a:endParaRPr lang="tr-TR" sz="105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Vertikal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hareket</a:t>
                      </a:r>
                      <a:endParaRPr lang="tr-TR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Sadece </a:t>
                      </a:r>
                      <a:r>
                        <a:rPr lang="tr-TR" sz="11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vertikal</a:t>
                      </a: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düzlemde harekete izin verir.</a:t>
                      </a:r>
                      <a:endParaRPr lang="tr-TR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TSE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Vertica</a:t>
                      </a:r>
                      <a:r>
                        <a:rPr lang="tr-TR" sz="105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endParaRPr lang="tr-TR" sz="105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Menteşe hareketi</a:t>
                      </a:r>
                      <a:endParaRPr lang="tr-TR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Belirli bir nokta etrafında harekete izin verir.</a:t>
                      </a:r>
                      <a:endParaRPr lang="tr-TR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Dalbo</a:t>
                      </a:r>
                      <a:r>
                        <a:rPr lang="tr-TR" sz="105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mini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Swiss</a:t>
                      </a:r>
                      <a:r>
                        <a:rPr lang="tr-TR" sz="105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05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mini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Hader</a:t>
                      </a:r>
                      <a:r>
                        <a:rPr lang="tr-TR" sz="105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EDS Bar sistemi</a:t>
                      </a:r>
                      <a:endParaRPr lang="tr-TR" sz="105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544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Vertikal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ve menteşe hareketi</a:t>
                      </a:r>
                      <a:endParaRPr lang="tr-TR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Vertikal</a:t>
                      </a: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düzlemde ve menteşe ekseninde aynı anda harekete izin verir.</a:t>
                      </a:r>
                      <a:endParaRPr lang="tr-TR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Dalbo</a:t>
                      </a:r>
                      <a:r>
                        <a:rPr lang="tr-TR" sz="105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Dalbo</a:t>
                      </a:r>
                      <a:r>
                        <a:rPr lang="tr-TR" sz="105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05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milni</a:t>
                      </a:r>
                      <a:endParaRPr lang="tr-TR" sz="105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Locator</a:t>
                      </a:r>
                      <a:r>
                        <a:rPr lang="tr-TR" sz="105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050" baseline="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direct</a:t>
                      </a:r>
                      <a:endParaRPr lang="tr-TR" sz="105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Rotasyonel</a:t>
                      </a:r>
                      <a:r>
                        <a:rPr lang="tr-TR" sz="12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ve </a:t>
                      </a:r>
                      <a:r>
                        <a:rPr lang="tr-TR" sz="120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vertikal</a:t>
                      </a:r>
                      <a:r>
                        <a:rPr lang="tr-TR" sz="12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hareket</a:t>
                      </a:r>
                      <a:endParaRPr lang="tr-TR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Hem </a:t>
                      </a:r>
                      <a:r>
                        <a:rPr lang="tr-TR" sz="11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rotasyonel</a:t>
                      </a: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hem </a:t>
                      </a:r>
                      <a:r>
                        <a:rPr lang="tr-TR" sz="11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vertikal</a:t>
                      </a: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10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rezilientliğe</a:t>
                      </a:r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aynı zamanda izin verir.</a:t>
                      </a:r>
                      <a:endParaRPr lang="tr-TR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SwissAnchor</a:t>
                      </a:r>
                      <a:endParaRPr lang="tr-TR" sz="105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Era</a:t>
                      </a:r>
                      <a:endParaRPr lang="tr-TR" sz="105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ASC 52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050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Ceka</a:t>
                      </a:r>
                      <a:endParaRPr lang="tr-TR" sz="105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tr-T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tr-TR" sz="12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Çok düzlemli </a:t>
                      </a:r>
                      <a:r>
                        <a:rPr lang="tr-TR" sz="120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hareket</a:t>
                      </a:r>
                      <a:r>
                        <a:rPr lang="tr-TR" sz="1200" baseline="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20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(üniversal, </a:t>
                      </a:r>
                      <a:r>
                        <a:rPr lang="tr-TR" sz="1200" baseline="0" dirty="0" err="1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omniplanar</a:t>
                      </a:r>
                      <a:r>
                        <a:rPr lang="tr-TR" sz="1200" baseline="0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)</a:t>
                      </a:r>
                      <a:endParaRPr lang="tr-TR" sz="1200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tr-TR" sz="110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Bütün düzlemlerde harekete izin verir.</a:t>
                      </a:r>
                      <a:endParaRPr lang="tr-TR" sz="11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O-Ring sistem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 err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Logic</a:t>
                      </a:r>
                      <a:endParaRPr lang="tr-TR" sz="105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1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6" name="Picture 6" descr="HAS TU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7862887" cy="338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1314" name="Rectangle 7"/>
          <p:cNvSpPr>
            <a:spLocks noChangeArrowheads="1"/>
          </p:cNvSpPr>
          <p:nvPr/>
        </p:nvSpPr>
        <p:spPr bwMode="auto">
          <a:xfrm>
            <a:off x="0" y="332656"/>
            <a:ext cx="6840538" cy="528637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Esnek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Kron Dışı Hassas Tutucular</a:t>
            </a:r>
          </a:p>
        </p:txBody>
      </p:sp>
      <p:sp>
        <p:nvSpPr>
          <p:cNvPr id="7" name="6 Dikdörtgen"/>
          <p:cNvSpPr/>
          <p:nvPr/>
        </p:nvSpPr>
        <p:spPr>
          <a:xfrm>
            <a:off x="0" y="1124744"/>
            <a:ext cx="8602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noProof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Vertikal</a:t>
            </a:r>
            <a:r>
              <a:rPr lang="tr-T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Rotasyon- Menteşe</a:t>
            </a:r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>
          <a:xfrm>
            <a:off x="1475656" y="1337235"/>
            <a:ext cx="2448272" cy="639762"/>
          </a:xfrm>
        </p:spPr>
        <p:txBody>
          <a:bodyPr>
            <a:noAutofit/>
          </a:bodyPr>
          <a:lstStyle/>
          <a:p>
            <a:pPr algn="ctr"/>
            <a:r>
              <a:rPr lang="tr-TR" dirty="0" smtClean="0">
                <a:solidFill>
                  <a:srgbClr val="B91171"/>
                </a:solidFill>
              </a:rPr>
              <a:t>HASSAS </a:t>
            </a:r>
          </a:p>
          <a:p>
            <a:pPr algn="ctr"/>
            <a:r>
              <a:rPr lang="tr-TR" dirty="0" smtClean="0">
                <a:solidFill>
                  <a:srgbClr val="B91171"/>
                </a:solidFill>
              </a:rPr>
              <a:t>(PRECISSION)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467544" y="2564904"/>
            <a:ext cx="4040188" cy="395128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Uyumlu yüzeyler halinde prefabrik parçalardır.</a:t>
            </a:r>
          </a:p>
          <a:p>
            <a:r>
              <a:rPr lang="tr-TR" b="1" dirty="0" smtClean="0"/>
              <a:t>Krona lehimlenir, daha düşük erime derecesine sahip alaşımlarla birlikte dökülür, özel yapıştırıcı veya lazer kaynağıyla sabitlenir.</a:t>
            </a:r>
          </a:p>
          <a:p>
            <a:r>
              <a:rPr lang="tr-TR" dirty="0" smtClean="0"/>
              <a:t>Teknik zorlukları vardır.</a:t>
            </a:r>
          </a:p>
          <a:p>
            <a:r>
              <a:rPr lang="tr-TR" b="1" dirty="0" smtClean="0"/>
              <a:t>Giriş yolu problem olabilir.</a:t>
            </a:r>
          </a:p>
          <a:p>
            <a:r>
              <a:rPr lang="tr-TR" dirty="0" smtClean="0"/>
              <a:t>Daha pahalı sistemlerdir.</a:t>
            </a:r>
          </a:p>
          <a:p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sz="quarter" idx="3"/>
          </p:nvPr>
        </p:nvSpPr>
        <p:spPr>
          <a:xfrm>
            <a:off x="5436096" y="1896074"/>
            <a:ext cx="2808312" cy="639762"/>
          </a:xfrm>
        </p:spPr>
        <p:txBody>
          <a:bodyPr>
            <a:noAutofit/>
          </a:bodyPr>
          <a:lstStyle/>
          <a:p>
            <a:pPr algn="ctr"/>
            <a:r>
              <a:rPr lang="tr-TR" sz="2000" dirty="0" smtClean="0">
                <a:solidFill>
                  <a:srgbClr val="B91171"/>
                </a:solidFill>
              </a:rPr>
              <a:t>YARI HASSAS </a:t>
            </a:r>
          </a:p>
          <a:p>
            <a:pPr algn="ctr"/>
            <a:r>
              <a:rPr lang="tr-TR" sz="2000" dirty="0" smtClean="0">
                <a:solidFill>
                  <a:srgbClr val="B91171"/>
                </a:solidFill>
              </a:rPr>
              <a:t>(SEMIPRECISSION)</a:t>
            </a:r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4"/>
          </p:nvPr>
        </p:nvSpPr>
        <p:spPr>
          <a:xfrm>
            <a:off x="4747356" y="2748124"/>
            <a:ext cx="4041775" cy="3951288"/>
          </a:xfrm>
        </p:spPr>
        <p:txBody>
          <a:bodyPr/>
          <a:lstStyle/>
          <a:p>
            <a:r>
              <a:rPr lang="tr-TR" sz="2200" dirty="0" smtClean="0"/>
              <a:t>Plastik parçalardır.</a:t>
            </a:r>
          </a:p>
          <a:p>
            <a:r>
              <a:rPr lang="tr-TR" sz="2200" b="1" dirty="0" smtClean="0"/>
              <a:t>Kronun mum modelajına monte </a:t>
            </a:r>
            <a:r>
              <a:rPr lang="tr-TR" sz="2200" b="1" dirty="0" err="1" smtClean="0"/>
              <a:t>ediler</a:t>
            </a:r>
            <a:r>
              <a:rPr lang="tr-TR" sz="2200" b="1" dirty="0" smtClean="0"/>
              <a:t> ve birlikte döküme </a:t>
            </a:r>
            <a:r>
              <a:rPr lang="tr-TR" sz="2200" b="1" dirty="0" err="1" smtClean="0"/>
              <a:t>sevkedilir</a:t>
            </a:r>
            <a:r>
              <a:rPr lang="tr-TR" sz="2200" b="1" dirty="0" smtClean="0"/>
              <a:t>.</a:t>
            </a:r>
          </a:p>
          <a:p>
            <a:r>
              <a:rPr lang="tr-TR" sz="2200" dirty="0" smtClean="0"/>
              <a:t>Teknik daha basittir.</a:t>
            </a:r>
          </a:p>
          <a:p>
            <a:r>
              <a:rPr lang="tr-TR" sz="2200" b="1" dirty="0" smtClean="0"/>
              <a:t>Giriş yolu daha az problem olur.</a:t>
            </a:r>
          </a:p>
          <a:p>
            <a:r>
              <a:rPr lang="tr-TR" sz="2200" dirty="0" smtClean="0"/>
              <a:t>Fiyat avantajı vardır.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7" grpId="0" uiExpand="1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ChangeArrowheads="1"/>
          </p:cNvSpPr>
          <p:nvPr/>
        </p:nvSpPr>
        <p:spPr bwMode="auto">
          <a:xfrm>
            <a:off x="484188" y="4044950"/>
            <a:ext cx="8532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04664"/>
            <a:ext cx="5220072" cy="588962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Kron İçi Hassas Tutucular</a:t>
            </a:r>
          </a:p>
        </p:txBody>
      </p:sp>
      <p:sp>
        <p:nvSpPr>
          <p:cNvPr id="11" name="Yuvarlatılmış Dikdörtgen 4"/>
          <p:cNvSpPr/>
          <p:nvPr/>
        </p:nvSpPr>
        <p:spPr>
          <a:xfrm>
            <a:off x="6084167" y="1176845"/>
            <a:ext cx="2347498" cy="14170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790" tIns="224790" rIns="224790" bIns="224790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5900" kern="1200"/>
          </a:p>
        </p:txBody>
      </p:sp>
      <p:sp>
        <p:nvSpPr>
          <p:cNvPr id="4" name="Metin kutusu 3"/>
          <p:cNvSpPr txBox="1"/>
          <p:nvPr/>
        </p:nvSpPr>
        <p:spPr>
          <a:xfrm>
            <a:off x="248167" y="1367294"/>
            <a:ext cx="88958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Kronun sınırları dahilindedir.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err="1" smtClean="0"/>
              <a:t>Okluzal</a:t>
            </a:r>
            <a:r>
              <a:rPr lang="tr-TR" sz="2400" b="1" dirty="0" smtClean="0"/>
              <a:t> kuvvetler dişin uzun aksına yakın iletilir.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Mevcut mesafe dişin boyutuyla sınırlıdır.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/>
              <a:t>Hepsi </a:t>
            </a:r>
            <a:r>
              <a:rPr lang="tr-TR" sz="2400" b="1" dirty="0" err="1" smtClean="0"/>
              <a:t>rijit</a:t>
            </a:r>
            <a:r>
              <a:rPr lang="tr-TR" sz="2400" b="1" dirty="0" smtClean="0"/>
              <a:t> fonksiyon yapar.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Mutlaka çift kron destek almayı gerektirir.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 smtClean="0"/>
              <a:t>Destek dişte aşırı </a:t>
            </a:r>
            <a:r>
              <a:rPr lang="tr-TR" sz="2400" b="1" dirty="0" err="1" smtClean="0"/>
              <a:t>preparasyon</a:t>
            </a:r>
            <a:r>
              <a:rPr lang="tr-TR" sz="2400" b="1" dirty="0" smtClean="0"/>
              <a:t> gerekir.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Kron konturları içinde kaldığından, dişeti </a:t>
            </a:r>
            <a:r>
              <a:rPr lang="tr-TR" sz="2400" dirty="0" err="1" smtClean="0"/>
              <a:t>reaksyonuna</a:t>
            </a:r>
            <a:r>
              <a:rPr lang="tr-TR" sz="2400" dirty="0" smtClean="0"/>
              <a:t> neden olmaz.</a:t>
            </a:r>
            <a:endParaRPr lang="tr-TR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404664"/>
            <a:ext cx="9144000" cy="584775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Kron </a:t>
            </a:r>
            <a:r>
              <a:rPr lang="tr-TR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İçi Hassas Tutucular için Öneriler</a:t>
            </a:r>
            <a:endParaRPr lang="tr-TR" sz="3100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1560" y="1556792"/>
            <a:ext cx="81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en-US" sz="2700" b="1" noProof="1" smtClean="0">
                <a:latin typeface="Century Gothic" pitchFamily="34" charset="0"/>
              </a:rPr>
              <a:t>Destek dişlerin preparasyon için yeterince geniş</a:t>
            </a:r>
            <a:r>
              <a:rPr lang="tr-TR" sz="2700" b="1" noProof="1" smtClean="0">
                <a:latin typeface="Century Gothic" pitchFamily="34" charset="0"/>
              </a:rPr>
              <a:t> olması; ancak </a:t>
            </a:r>
            <a:r>
              <a:rPr lang="en-US" sz="2700" b="1" noProof="1" smtClean="0">
                <a:latin typeface="Century Gothic" pitchFamily="34" charset="0"/>
              </a:rPr>
              <a:t>pulpanın geniş olmaması</a:t>
            </a:r>
          </a:p>
          <a:p>
            <a:pPr>
              <a:buClr>
                <a:srgbClr val="B91171"/>
              </a:buClr>
            </a:pPr>
            <a:endParaRPr lang="en-US" sz="2700" noProof="1" smtClean="0">
              <a:latin typeface="Century Gothic" pitchFamily="34" charset="0"/>
            </a:endParaRPr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en-US" sz="2700" noProof="1" smtClean="0">
                <a:latin typeface="Century Gothic" pitchFamily="34" charset="0"/>
              </a:rPr>
              <a:t> Desteklerin periodontal sağlığının çok iyi olması veya çok sayıda destek diş kullanılması</a:t>
            </a:r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endParaRPr lang="en-US" sz="2700" noProof="1" smtClean="0">
              <a:latin typeface="Century Gothic" pitchFamily="34" charset="0"/>
            </a:endParaRPr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en-US" sz="2700" b="1" noProof="1" smtClean="0">
                <a:latin typeface="Century Gothic" pitchFamily="34" charset="0"/>
              </a:rPr>
              <a:t>Okluzal düzlem</a:t>
            </a:r>
            <a:r>
              <a:rPr lang="tr-TR" sz="2700" b="1" noProof="1" smtClean="0">
                <a:latin typeface="Century Gothic" pitchFamily="34" charset="0"/>
              </a:rPr>
              <a:t> sorunu </a:t>
            </a:r>
            <a:r>
              <a:rPr lang="en-US" sz="2700" b="1" noProof="1" smtClean="0">
                <a:latin typeface="Century Gothic" pitchFamily="34" charset="0"/>
              </a:rPr>
              <a:t>olmaması</a:t>
            </a:r>
          </a:p>
          <a:p>
            <a:pPr>
              <a:buClr>
                <a:srgbClr val="B91171"/>
              </a:buClr>
            </a:pPr>
            <a:endParaRPr lang="en-US" sz="2700" b="1" noProof="1" smtClean="0">
              <a:latin typeface="Century Gothic" pitchFamily="34" charset="0"/>
            </a:endParaRPr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en-US" sz="2700" noProof="1" smtClean="0">
                <a:latin typeface="Century Gothic" pitchFamily="34" charset="0"/>
              </a:rPr>
              <a:t>Karşısında tam protez veya serbest sonlu protez mevcut olan vakalarda kullanılması</a:t>
            </a:r>
            <a:br>
              <a:rPr lang="en-US" sz="2700" noProof="1" smtClean="0">
                <a:latin typeface="Century Gothic" pitchFamily="34" charset="0"/>
              </a:rPr>
            </a:br>
            <a:r>
              <a:rPr lang="en-US" sz="2700" noProof="1" smtClean="0"/>
              <a:t/>
            </a:r>
            <a:br>
              <a:rPr lang="en-US" sz="2700" noProof="1" smtClean="0"/>
            </a:br>
            <a:endParaRPr lang="en-US" sz="2700" noProof="1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Neden Kron Dışı Hassas Tutucular?</a:t>
            </a:r>
            <a:endParaRPr lang="tr-T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79512" y="1190294"/>
            <a:ext cx="52565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tr-TR" sz="2400" dirty="0" smtClean="0"/>
              <a:t>Destek dişlerin </a:t>
            </a:r>
            <a:r>
              <a:rPr lang="tr-TR" sz="2400" noProof="1" smtClean="0"/>
              <a:t>preparasyon için </a:t>
            </a:r>
            <a:r>
              <a:rPr lang="tr-TR" sz="2400" dirty="0" smtClean="0"/>
              <a:t>yeterince geniş olmaması </a:t>
            </a:r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tr-TR" sz="2400" b="1" dirty="0" smtClean="0"/>
              <a:t>Protezlerini takıp çıkarmak konusunda el becerisi gösteremeyenlerde</a:t>
            </a:r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tr-TR" sz="2400" dirty="0" smtClean="0"/>
              <a:t>Giriş yolunun problemli olması durumunda</a:t>
            </a:r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tr-TR" sz="2400" b="1" dirty="0" smtClean="0"/>
              <a:t>Hareketli protez kullanılmadığında destek dişte gıda birikimine neden olmaması ve</a:t>
            </a:r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tr-TR" sz="2400" dirty="0" smtClean="0"/>
              <a:t>Daha az teknik hassasiyet ve hekim tecrübesi gerektirmesi </a:t>
            </a:r>
            <a:endParaRPr lang="tr-TR" sz="2400" dirty="0"/>
          </a:p>
          <a:p>
            <a:pPr>
              <a:buClr>
                <a:srgbClr val="B91171"/>
              </a:buClr>
              <a:buFont typeface="Wingdings" pitchFamily="2" charset="2"/>
              <a:buChar char="Ø"/>
            </a:pPr>
            <a:r>
              <a:rPr lang="tr-TR" sz="2400" b="1" dirty="0" smtClean="0"/>
              <a:t>Esnek fonksiyon gerektiren durumlarda</a:t>
            </a:r>
          </a:p>
          <a:p>
            <a:pPr>
              <a:buClr>
                <a:srgbClr val="B91171"/>
              </a:buClr>
            </a:pPr>
            <a:endParaRPr lang="tr-TR" sz="24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611560" y="3645024"/>
            <a:ext cx="6985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Protez desteği olacak dişlerin </a:t>
            </a:r>
            <a:r>
              <a:rPr lang="tr-TR" sz="2400" b="1" dirty="0" err="1">
                <a:latin typeface="Times New Roman" pitchFamily="18" charset="0"/>
                <a:cs typeface="Times New Roman" pitchFamily="18" charset="0"/>
              </a:rPr>
              <a:t>periodontal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olarak zayıf olduğu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durumlarda,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Çok diş kaybı olan Kennedy Sınıf IV vakalarda,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Serbest sonlu Kennedy Sınıf I ve II hareketli bölümlü  protezlerde</a:t>
            </a:r>
          </a:p>
          <a:p>
            <a:pPr algn="just"/>
            <a:endParaRPr lang="tr-TR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332656"/>
            <a:ext cx="6840538" cy="528637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Esnek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Kron Dışı Hassas Tutucular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Overdenture</a:t>
            </a:r>
            <a:r>
              <a:rPr lang="tr-TR" sz="2800" dirty="0" smtClean="0"/>
              <a:t> vakalarında kullanılır.</a:t>
            </a:r>
          </a:p>
          <a:p>
            <a:r>
              <a:rPr lang="tr-TR" sz="2800" b="1" dirty="0" err="1" smtClean="0"/>
              <a:t>Koping</a:t>
            </a:r>
            <a:r>
              <a:rPr lang="tr-TR" sz="2800" b="1" dirty="0" smtClean="0"/>
              <a:t> üzerine </a:t>
            </a:r>
            <a:r>
              <a:rPr lang="tr-TR" sz="2800" b="1" dirty="0" err="1" smtClean="0"/>
              <a:t>lehimlenir</a:t>
            </a:r>
            <a:r>
              <a:rPr lang="tr-TR" sz="2800" b="1" dirty="0" smtClean="0"/>
              <a:t> veya birlikte dökülür.</a:t>
            </a:r>
          </a:p>
          <a:p>
            <a:r>
              <a:rPr lang="tr-TR" sz="2800" dirty="0" err="1" smtClean="0"/>
              <a:t>Prepare</a:t>
            </a:r>
            <a:r>
              <a:rPr lang="tr-TR" sz="2800" dirty="0" smtClean="0"/>
              <a:t> edilen kökün üzerine direkt olarak </a:t>
            </a:r>
            <a:r>
              <a:rPr lang="tr-TR" sz="2800" dirty="0" err="1" smtClean="0"/>
              <a:t>simante</a:t>
            </a:r>
            <a:r>
              <a:rPr lang="tr-TR" sz="2800" dirty="0" smtClean="0"/>
              <a:t> de edilebilir.</a:t>
            </a:r>
          </a:p>
          <a:p>
            <a:r>
              <a:rPr lang="tr-TR" sz="2800" b="1" dirty="0" err="1" smtClean="0"/>
              <a:t>İmplantlarla</a:t>
            </a:r>
            <a:r>
              <a:rPr lang="tr-TR" sz="2800" b="1" dirty="0" smtClean="0"/>
              <a:t> birlikte de kullanılır.</a:t>
            </a:r>
          </a:p>
          <a:p>
            <a:r>
              <a:rPr lang="tr-TR" sz="2800" dirty="0" smtClean="0"/>
              <a:t>Kron-kök oranı iyileştirilmiş olur; zayıf diş desteklerinde avantaj yaratır.</a:t>
            </a:r>
          </a:p>
          <a:p>
            <a:r>
              <a:rPr lang="tr-TR" sz="2800" b="1" dirty="0" err="1" smtClean="0"/>
              <a:t>Rijit</a:t>
            </a:r>
            <a:r>
              <a:rPr lang="tr-TR" sz="2800" b="1" dirty="0" smtClean="0"/>
              <a:t> ve esnek tipleri mevcuttur.</a:t>
            </a:r>
          </a:p>
          <a:p>
            <a:r>
              <a:rPr lang="tr-TR" sz="2800" dirty="0" err="1" smtClean="0"/>
              <a:t>Rotasyonel</a:t>
            </a:r>
            <a:r>
              <a:rPr lang="tr-TR" sz="2800" dirty="0" smtClean="0"/>
              <a:t> hareket yapar.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32656"/>
            <a:ext cx="6840538" cy="528637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Vida (STUD) Hassas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Tutucular</a:t>
            </a:r>
          </a:p>
        </p:txBody>
      </p:sp>
    </p:spTree>
    <p:extLst>
      <p:ext uri="{BB962C8B-B14F-4D97-AF65-F5344CB8AC3E}">
        <p14:creationId xmlns:p14="http://schemas.microsoft.com/office/powerpoint/2010/main" val="118163630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err="1" smtClean="0"/>
              <a:t>Overdenture</a:t>
            </a:r>
            <a:r>
              <a:rPr lang="tr-TR" sz="2400" b="1" dirty="0" smtClean="0"/>
              <a:t> vakalarında kullanılır.</a:t>
            </a:r>
          </a:p>
          <a:p>
            <a:r>
              <a:rPr lang="tr-TR" sz="2400" dirty="0" smtClean="0"/>
              <a:t>Dişsiz boşlukları gövde şeklinde doldurur; destek dişleri, kökleri ve </a:t>
            </a:r>
            <a:r>
              <a:rPr lang="tr-TR" sz="2400" dirty="0" err="1" smtClean="0"/>
              <a:t>implantları</a:t>
            </a:r>
            <a:r>
              <a:rPr lang="tr-TR" sz="2400" dirty="0" smtClean="0"/>
              <a:t> </a:t>
            </a:r>
            <a:r>
              <a:rPr lang="tr-TR" sz="2400" dirty="0" err="1" smtClean="0"/>
              <a:t>splintler</a:t>
            </a:r>
            <a:r>
              <a:rPr lang="tr-TR" sz="2400" dirty="0" smtClean="0"/>
              <a:t>; birleştirir.</a:t>
            </a:r>
          </a:p>
          <a:p>
            <a:r>
              <a:rPr lang="tr-TR" sz="2400" b="1" dirty="0" smtClean="0"/>
              <a:t>Kök üzerindeki </a:t>
            </a:r>
            <a:r>
              <a:rPr lang="tr-TR" sz="2400" b="1" dirty="0" err="1" smtClean="0"/>
              <a:t>kopinge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lehimlenir</a:t>
            </a:r>
            <a:r>
              <a:rPr lang="tr-TR" sz="2400" b="1" dirty="0" smtClean="0"/>
              <a:t> ve birlikte dökülür.</a:t>
            </a:r>
          </a:p>
          <a:p>
            <a:r>
              <a:rPr lang="tr-TR" sz="2400" dirty="0" err="1" smtClean="0"/>
              <a:t>Rijit</a:t>
            </a:r>
            <a:r>
              <a:rPr lang="tr-TR" sz="2400" dirty="0" smtClean="0"/>
              <a:t> ve esnek tipleri mevcuttur.</a:t>
            </a:r>
          </a:p>
          <a:p>
            <a:r>
              <a:rPr lang="tr-TR" sz="2400" b="1" dirty="0" smtClean="0"/>
              <a:t>Barın temizlenebilmesi için iyi oral hijyen gerektirir.</a:t>
            </a:r>
          </a:p>
          <a:p>
            <a:r>
              <a:rPr lang="tr-TR" sz="2400" dirty="0" smtClean="0"/>
              <a:t>Kron-kök oranı iyileştirilmiş olur.</a:t>
            </a:r>
            <a:endParaRPr lang="tr-TR" sz="24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4528"/>
            <a:ext cx="8229600" cy="523220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 Clip Hassas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Tutucular</a:t>
            </a:r>
          </a:p>
        </p:txBody>
      </p:sp>
    </p:spTree>
    <p:extLst>
      <p:ext uri="{BB962C8B-B14F-4D97-AF65-F5344CB8AC3E}">
        <p14:creationId xmlns:p14="http://schemas.microsoft.com/office/powerpoint/2010/main" val="6328734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1725702203"/>
              </p:ext>
            </p:extLst>
          </p:nvPr>
        </p:nvGraphicFramePr>
        <p:xfrm>
          <a:off x="755576" y="1556792"/>
          <a:ext cx="7416824" cy="44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063185" y="404664"/>
            <a:ext cx="6921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HASSAS TUTUCULU PROTEZLERİN TERCİH NEDENLERİ</a:t>
            </a:r>
            <a:endParaRPr lang="tr-TR" sz="24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Hastalar protezlerini kolay takıp çıkarırlar.</a:t>
            </a:r>
          </a:p>
          <a:p>
            <a:r>
              <a:rPr lang="tr-TR" b="1" dirty="0" smtClean="0"/>
              <a:t>Laboratuvar işlemleri kolaydır ve ekonomiktir.</a:t>
            </a:r>
          </a:p>
          <a:p>
            <a:r>
              <a:rPr lang="tr-TR" dirty="0" smtClean="0"/>
              <a:t>Tutuculuk sadece </a:t>
            </a:r>
            <a:r>
              <a:rPr lang="tr-TR" dirty="0" err="1" smtClean="0"/>
              <a:t>vertikal</a:t>
            </a:r>
            <a:r>
              <a:rPr lang="tr-TR" dirty="0" smtClean="0"/>
              <a:t> yöndedir.</a:t>
            </a:r>
          </a:p>
          <a:p>
            <a:r>
              <a:rPr lang="tr-TR" b="1" dirty="0" smtClean="0"/>
              <a:t> </a:t>
            </a:r>
            <a:r>
              <a:rPr lang="tr-TR" b="1" dirty="0" err="1"/>
              <a:t>L</a:t>
            </a:r>
            <a:r>
              <a:rPr lang="tr-TR" b="1" dirty="0" err="1" smtClean="0"/>
              <a:t>ateral</a:t>
            </a:r>
            <a:r>
              <a:rPr lang="tr-TR" b="1" dirty="0" smtClean="0"/>
              <a:t> yönde kolaylıkla hareket eder.</a:t>
            </a:r>
          </a:p>
          <a:p>
            <a:r>
              <a:rPr lang="tr-TR" dirty="0" smtClean="0"/>
              <a:t>Protezin </a:t>
            </a:r>
            <a:r>
              <a:rPr lang="tr-TR" dirty="0" err="1" smtClean="0"/>
              <a:t>lateral</a:t>
            </a:r>
            <a:r>
              <a:rPr lang="tr-TR" dirty="0" smtClean="0"/>
              <a:t> stabilizasyonuna katkıda bulunmaz.</a:t>
            </a:r>
          </a:p>
          <a:p>
            <a:r>
              <a:rPr lang="tr-TR" b="1" dirty="0" smtClean="0"/>
              <a:t>Destek dişe </a:t>
            </a:r>
            <a:r>
              <a:rPr lang="tr-TR" b="1" dirty="0" err="1" smtClean="0"/>
              <a:t>lateral</a:t>
            </a:r>
            <a:r>
              <a:rPr lang="tr-TR" b="1" dirty="0" smtClean="0"/>
              <a:t> kuvvet uygulamaz.</a:t>
            </a:r>
          </a:p>
          <a:p>
            <a:r>
              <a:rPr lang="tr-TR" dirty="0" smtClean="0"/>
              <a:t>Destek dişe kaldıraç kuvveti uygulamaz.</a:t>
            </a:r>
          </a:p>
          <a:p>
            <a:r>
              <a:rPr lang="tr-TR" b="1" dirty="0" smtClean="0"/>
              <a:t>Parçaları kırılmaya dirençlidir.</a:t>
            </a:r>
          </a:p>
          <a:p>
            <a:r>
              <a:rPr lang="tr-TR" dirty="0" smtClean="0"/>
              <a:t>Aktivasyon gerekmez.</a:t>
            </a:r>
          </a:p>
          <a:p>
            <a:r>
              <a:rPr lang="tr-TR" b="1" dirty="0" smtClean="0"/>
              <a:t>Kaplama materyalinin kullanıma bağlı azalmasıyla tutuculukta artış görülür.</a:t>
            </a:r>
          </a:p>
          <a:p>
            <a:r>
              <a:rPr lang="tr-TR" dirty="0" smtClean="0"/>
              <a:t>Destekler arasında paralellik gerektirmez.</a:t>
            </a:r>
          </a:p>
          <a:p>
            <a:r>
              <a:rPr lang="tr-TR" b="1" dirty="0" smtClean="0"/>
              <a:t>Oral hijyen sağlanması kolaydır.</a:t>
            </a:r>
            <a:endParaRPr lang="tr-TR" b="1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4528"/>
            <a:ext cx="8229600" cy="523220"/>
          </a:xfrm>
          <a:prstGeom prst="rect">
            <a:avLst/>
          </a:prstGeom>
          <a:solidFill>
            <a:srgbClr val="B9117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Manyetik 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Tutucular</a:t>
            </a:r>
          </a:p>
        </p:txBody>
      </p:sp>
    </p:spTree>
    <p:extLst>
      <p:ext uri="{BB962C8B-B14F-4D97-AF65-F5344CB8AC3E}">
        <p14:creationId xmlns:p14="http://schemas.microsoft.com/office/powerpoint/2010/main" val="1186881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tr-TR" b="1" dirty="0"/>
              <a:t>Fonksiyon: Rijit veya esnek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Konum: Kron içi, kron dışı, vida, bar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Mesafe- kron boyu: </a:t>
            </a:r>
            <a:r>
              <a:rPr lang="tr-TR" b="1" dirty="0" err="1" smtClean="0"/>
              <a:t>Papil</a:t>
            </a:r>
            <a:r>
              <a:rPr lang="tr-TR" b="1" dirty="0" smtClean="0"/>
              <a:t> ve </a:t>
            </a:r>
            <a:r>
              <a:rPr lang="tr-TR" b="1" dirty="0" err="1" smtClean="0"/>
              <a:t>okluzal</a:t>
            </a:r>
            <a:r>
              <a:rPr lang="tr-TR" b="1" dirty="0" smtClean="0"/>
              <a:t> yüzey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Tutuculuk tipi: Sürtünmesel, kilit, mekanik ve manyetik</a:t>
            </a:r>
          </a:p>
          <a:p>
            <a:pPr>
              <a:buFont typeface="Wingdings" pitchFamily="2" charset="2"/>
              <a:buChar char="v"/>
            </a:pPr>
            <a:r>
              <a:rPr lang="tr-TR" b="1" dirty="0"/>
              <a:t>Tutuculuğun ayarlanabilme olasılığı ve tamiri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Boyut, hacim ve şekil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Hastanın beklentileri ve </a:t>
            </a:r>
            <a:r>
              <a:rPr lang="tr-TR" b="1" dirty="0" err="1" smtClean="0"/>
              <a:t>maniplasyon</a:t>
            </a:r>
            <a:r>
              <a:rPr lang="tr-TR" b="1" dirty="0" smtClean="0"/>
              <a:t> becerisi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Hekimin klinik uzmanlığı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Teknisyenin deneyim ve bilgisi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Fiyat</a:t>
            </a:r>
            <a:endParaRPr lang="tr-TR" dirty="0"/>
          </a:p>
          <a:p>
            <a:pPr marL="0" indent="0">
              <a:buNone/>
            </a:pPr>
            <a:endParaRPr lang="tr-TR" b="1" dirty="0" smtClean="0"/>
          </a:p>
          <a:p>
            <a:pPr>
              <a:buFont typeface="Wingdings" pitchFamily="2" charset="2"/>
              <a:buChar char="v"/>
            </a:pP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1438097" y="332656"/>
            <a:ext cx="626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Hassas Tutucu </a:t>
            </a:r>
            <a:r>
              <a:rPr lang="tr-T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eçimi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780928"/>
            <a:ext cx="8711143" cy="4669979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000" b="1" dirty="0" smtClean="0"/>
              <a:t>Hassas tutucuların sınıflamasını bilmek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Tutucunun nasıl çalıştığını ve nerede kullanılıp, nerede kullanılamayacağını</a:t>
            </a:r>
          </a:p>
        </p:txBody>
      </p:sp>
      <p:sp>
        <p:nvSpPr>
          <p:cNvPr id="4" name="6 Dikdörtgen"/>
          <p:cNvSpPr/>
          <p:nvPr/>
        </p:nvSpPr>
        <p:spPr>
          <a:xfrm>
            <a:off x="1692209" y="332656"/>
            <a:ext cx="5137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Hassas Tutucu Seçimi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005563" y="1628800"/>
            <a:ext cx="4511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Birinci aşama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0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43494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Destek </a:t>
            </a:r>
            <a:r>
              <a:rPr lang="tr-TR" dirty="0"/>
              <a:t>dokuların yapısına </a:t>
            </a:r>
            <a:r>
              <a:rPr lang="tr-TR" dirty="0" smtClean="0"/>
              <a:t>göre</a:t>
            </a:r>
          </a:p>
          <a:p>
            <a:pPr marL="0" indent="0" algn="ctr">
              <a:buNone/>
            </a:pPr>
            <a:r>
              <a:rPr lang="tr-TR" dirty="0" smtClean="0"/>
              <a:t>(Dişlerin mi yoksa dişsiz </a:t>
            </a:r>
            <a:r>
              <a:rPr lang="tr-TR" dirty="0" err="1" smtClean="0"/>
              <a:t>kretlerin</a:t>
            </a:r>
            <a:r>
              <a:rPr lang="tr-TR" dirty="0" smtClean="0"/>
              <a:t> mi korunmaya ihtiyacı var?)</a:t>
            </a: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2400" dirty="0" smtClean="0"/>
              <a:t>   </a:t>
            </a:r>
            <a:endParaRPr lang="tr-TR" sz="2400" dirty="0"/>
          </a:p>
        </p:txBody>
      </p:sp>
      <p:sp>
        <p:nvSpPr>
          <p:cNvPr id="4" name="6 Dikdörtgen"/>
          <p:cNvSpPr>
            <a:spLocks noGrp="1"/>
          </p:cNvSpPr>
          <p:nvPr>
            <p:ph type="title"/>
          </p:nvPr>
        </p:nvSpPr>
        <p:spPr>
          <a:xfrm>
            <a:off x="1660569" y="476672"/>
            <a:ext cx="5137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Hassas Tutucu Seçimi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79766" y="3861048"/>
            <a:ext cx="6944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Esnek </a:t>
            </a:r>
            <a:r>
              <a:rPr lang="tr-TR" sz="4000" b="1" dirty="0"/>
              <a:t>veya </a:t>
            </a:r>
            <a:r>
              <a:rPr lang="tr-TR" sz="4000" b="1" dirty="0" err="1"/>
              <a:t>rijit</a:t>
            </a:r>
            <a:r>
              <a:rPr lang="tr-TR" sz="4000" b="1" dirty="0"/>
              <a:t> tasarımı </a:t>
            </a:r>
            <a:r>
              <a:rPr lang="tr-TR" sz="4000" b="1" dirty="0" smtClean="0"/>
              <a:t>seçmek</a:t>
            </a:r>
            <a:endParaRPr lang="tr-TR" sz="4000" b="1" dirty="0"/>
          </a:p>
        </p:txBody>
      </p:sp>
      <p:sp>
        <p:nvSpPr>
          <p:cNvPr id="6" name="Dikdörtgen 5"/>
          <p:cNvSpPr/>
          <p:nvPr/>
        </p:nvSpPr>
        <p:spPr>
          <a:xfrm>
            <a:off x="2137432" y="1373018"/>
            <a:ext cx="4184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İkinci </a:t>
            </a:r>
            <a:r>
              <a:rPr lang="tr-T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aşama</a:t>
            </a:r>
          </a:p>
        </p:txBody>
      </p:sp>
    </p:spTree>
    <p:extLst>
      <p:ext uri="{BB962C8B-B14F-4D97-AF65-F5344CB8AC3E}">
        <p14:creationId xmlns:p14="http://schemas.microsoft.com/office/powerpoint/2010/main" val="9892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123085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Dişleri </a:t>
            </a:r>
            <a:r>
              <a:rPr lang="tr-TR" dirty="0" err="1" smtClean="0"/>
              <a:t>splintlemek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/>
              <a:t>D</a:t>
            </a:r>
            <a:r>
              <a:rPr lang="tr-TR" dirty="0" smtClean="0"/>
              <a:t>iş desteğini arttırmak</a:t>
            </a:r>
          </a:p>
          <a:p>
            <a:pPr marL="0" indent="0" algn="ctr">
              <a:buNone/>
            </a:pPr>
            <a:r>
              <a:rPr lang="tr-TR" dirty="0"/>
              <a:t>K</a:t>
            </a:r>
            <a:r>
              <a:rPr lang="tr-TR" dirty="0" smtClean="0"/>
              <a:t>uvvet kırıcılığı kullanmamak</a:t>
            </a:r>
          </a:p>
          <a:p>
            <a:pPr marL="0" indent="0" algn="ctr">
              <a:buNone/>
            </a:pPr>
            <a:r>
              <a:rPr lang="tr-TR" dirty="0" smtClean="0"/>
              <a:t>Çiğneme yükünü destek dişlere yönlendirmek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3600" b="1" dirty="0" smtClean="0"/>
              <a:t>Rijit bir kron içi veya kron dışı tutucu</a:t>
            </a:r>
            <a:endParaRPr lang="tr-TR" b="1" dirty="0"/>
          </a:p>
        </p:txBody>
      </p:sp>
      <p:sp>
        <p:nvSpPr>
          <p:cNvPr id="4" name="6 Dikdörtgen"/>
          <p:cNvSpPr>
            <a:spLocks noGrp="1"/>
          </p:cNvSpPr>
          <p:nvPr>
            <p:ph type="title"/>
          </p:nvPr>
        </p:nvSpPr>
        <p:spPr>
          <a:xfrm>
            <a:off x="2003059" y="461417"/>
            <a:ext cx="5137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Hassas Tutucu Seçimi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329683" y="35730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9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9819" y="1280330"/>
            <a:ext cx="849694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Dişsiz </a:t>
            </a:r>
            <a:r>
              <a:rPr lang="tr-TR" dirty="0" err="1" smtClean="0"/>
              <a:t>kretlerin</a:t>
            </a:r>
            <a:r>
              <a:rPr lang="tr-TR" dirty="0" smtClean="0"/>
              <a:t> de desteğini kullanmak</a:t>
            </a:r>
          </a:p>
          <a:p>
            <a:pPr marL="0" indent="0" algn="ctr">
              <a:buNone/>
            </a:pPr>
            <a:r>
              <a:rPr lang="tr-TR" dirty="0"/>
              <a:t>K</a:t>
            </a:r>
            <a:r>
              <a:rPr lang="tr-TR" dirty="0" smtClean="0"/>
              <a:t>uvvet kırıcılık prensibini uygulamak</a:t>
            </a:r>
          </a:p>
          <a:p>
            <a:pPr marL="0" indent="0" algn="ctr">
              <a:buNone/>
            </a:pPr>
            <a:r>
              <a:rPr lang="tr-TR" dirty="0" smtClean="0"/>
              <a:t>Çiğneme yükünü dişler ve dişsiz </a:t>
            </a:r>
            <a:r>
              <a:rPr lang="tr-TR" dirty="0" err="1" smtClean="0"/>
              <a:t>kretlere</a:t>
            </a:r>
            <a:r>
              <a:rPr lang="tr-TR" dirty="0" smtClean="0"/>
              <a:t> dağıtmak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Esnek</a:t>
            </a:r>
            <a:r>
              <a:rPr lang="tr-TR" sz="4000" b="1" dirty="0" smtClean="0"/>
              <a:t> bir kron dışı tutucu</a:t>
            </a:r>
          </a:p>
          <a:p>
            <a:pPr marL="0" indent="0" algn="ctr">
              <a:buNone/>
            </a:pPr>
            <a:endParaRPr lang="tr-TR" sz="4000" b="1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6 Dikdörtgen"/>
          <p:cNvSpPr>
            <a:spLocks noGrp="1"/>
          </p:cNvSpPr>
          <p:nvPr>
            <p:ph type="title"/>
          </p:nvPr>
        </p:nvSpPr>
        <p:spPr>
          <a:xfrm>
            <a:off x="2029351" y="202498"/>
            <a:ext cx="5137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Hassas Tutucu Seçimi</a:t>
            </a:r>
          </a:p>
        </p:txBody>
      </p:sp>
      <p:sp>
        <p:nvSpPr>
          <p:cNvPr id="5" name="Aşağı Ok 4"/>
          <p:cNvSpPr/>
          <p:nvPr/>
        </p:nvSpPr>
        <p:spPr>
          <a:xfrm>
            <a:off x="4211960" y="30541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1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Ne kadar esneklik</a:t>
            </a:r>
          </a:p>
          <a:p>
            <a:pPr marL="0" indent="0" algn="ctr">
              <a:buNone/>
            </a:pPr>
            <a:r>
              <a:rPr lang="tr-TR" dirty="0" smtClean="0"/>
              <a:t>Ne tarz kaide hareketi serbestliği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400" b="1" dirty="0" smtClean="0"/>
              <a:t>Menteşe hareketi (+), </a:t>
            </a:r>
            <a:r>
              <a:rPr lang="tr-TR" sz="2400" b="1" dirty="0" err="1" smtClean="0"/>
              <a:t>lateral</a:t>
            </a:r>
            <a:r>
              <a:rPr lang="tr-TR" sz="2400" b="1" dirty="0"/>
              <a:t> </a:t>
            </a:r>
            <a:r>
              <a:rPr lang="tr-TR" sz="2400" b="1" dirty="0" smtClean="0"/>
              <a:t>ve yukarı hareket (-): </a:t>
            </a:r>
            <a:r>
              <a:rPr lang="tr-TR" sz="2400" b="1" dirty="0" err="1" smtClean="0"/>
              <a:t>Dalbo</a:t>
            </a:r>
            <a:endParaRPr lang="tr-TR" sz="2400" b="1" dirty="0" smtClean="0"/>
          </a:p>
          <a:p>
            <a:pPr marL="0" indent="0">
              <a:buNone/>
            </a:pPr>
            <a:r>
              <a:rPr lang="tr-TR" sz="2400" b="1" dirty="0" smtClean="0"/>
              <a:t>Eklem tarzında her boyutta hafif hareket (+): </a:t>
            </a:r>
            <a:r>
              <a:rPr lang="tr-TR" sz="2400" b="1" dirty="0" err="1" smtClean="0"/>
              <a:t>Stem</a:t>
            </a:r>
            <a:r>
              <a:rPr lang="tr-TR" sz="2400" b="1" dirty="0" smtClean="0"/>
              <a:t> ERA, </a:t>
            </a:r>
            <a:r>
              <a:rPr lang="tr-TR" sz="2400" b="1" dirty="0" err="1" smtClean="0"/>
              <a:t>Octolink</a:t>
            </a:r>
            <a:endParaRPr lang="tr-TR" sz="2400" b="1" dirty="0" smtClean="0"/>
          </a:p>
          <a:p>
            <a:pPr marL="0" indent="0">
              <a:buNone/>
            </a:pPr>
            <a:endParaRPr lang="tr-TR" sz="2400" b="1" dirty="0" smtClean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6 Dikdörtgen"/>
          <p:cNvSpPr>
            <a:spLocks noGrp="1"/>
          </p:cNvSpPr>
          <p:nvPr>
            <p:ph type="title"/>
          </p:nvPr>
        </p:nvSpPr>
        <p:spPr>
          <a:xfrm>
            <a:off x="2570138" y="548680"/>
            <a:ext cx="37682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Esnek </a:t>
            </a:r>
            <a:r>
              <a:rPr lang="tr-T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Tutucu</a:t>
            </a:r>
            <a:endParaRPr lang="tr-T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211960" y="30541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67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8430" y="179371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dirty="0" smtClean="0"/>
              <a:t>Klinik muayene + çalışma modeli + </a:t>
            </a:r>
            <a:r>
              <a:rPr lang="tr-TR" sz="2800" dirty="0" err="1" smtClean="0"/>
              <a:t>periapikal</a:t>
            </a:r>
            <a:r>
              <a:rPr lang="tr-TR" sz="2800" dirty="0" smtClean="0"/>
              <a:t> radyografi</a:t>
            </a:r>
          </a:p>
          <a:p>
            <a:pPr marL="0" indent="0" algn="ctr">
              <a:buNone/>
            </a:pPr>
            <a:endParaRPr lang="tr-TR" sz="2400" dirty="0"/>
          </a:p>
          <a:p>
            <a:pPr marL="0" indent="0" algn="ctr">
              <a:buNone/>
            </a:pPr>
            <a:endParaRPr lang="tr-TR" sz="2400" dirty="0" smtClean="0"/>
          </a:p>
          <a:p>
            <a:pPr marL="0" indent="0" algn="ctr">
              <a:buNone/>
            </a:pPr>
            <a:endParaRPr lang="tr-TR" sz="2400" dirty="0"/>
          </a:p>
          <a:p>
            <a:pPr marL="0" indent="0" algn="ctr"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Destek dişlerin sayısı, konumu, kron-kök oranı,</a:t>
            </a:r>
          </a:p>
          <a:p>
            <a:pPr marL="0" indent="0" algn="ctr"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 klinik kron boyu, </a:t>
            </a:r>
            <a:r>
              <a:rPr lang="tr-TR" sz="2400" b="1" dirty="0" err="1" smtClean="0">
                <a:solidFill>
                  <a:srgbClr val="0070C0"/>
                </a:solidFill>
              </a:rPr>
              <a:t>pulpa</a:t>
            </a:r>
            <a:r>
              <a:rPr lang="tr-TR" sz="2400" b="1" dirty="0" smtClean="0">
                <a:solidFill>
                  <a:srgbClr val="0070C0"/>
                </a:solidFill>
              </a:rPr>
              <a:t> odasının genişliği</a:t>
            </a:r>
          </a:p>
          <a:p>
            <a:pPr marL="0" indent="0" algn="ctr">
              <a:buNone/>
            </a:pPr>
            <a:endParaRPr lang="tr-TR" sz="2400" dirty="0" smtClean="0"/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</a:rPr>
              <a:t>Dişsiz </a:t>
            </a:r>
            <a:r>
              <a:rPr lang="tr-TR" sz="2400" b="1" dirty="0" err="1" smtClean="0">
                <a:solidFill>
                  <a:schemeClr val="accent2">
                    <a:lumMod val="50000"/>
                  </a:schemeClr>
                </a:solidFill>
              </a:rPr>
              <a:t>kretlerin</a:t>
            </a: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2">
                    <a:lumMod val="50000"/>
                  </a:schemeClr>
                </a:solidFill>
              </a:rPr>
              <a:t>rezorpsiyon</a:t>
            </a:r>
            <a:r>
              <a:rPr lang="tr-TR" sz="2400" b="1" dirty="0" smtClean="0">
                <a:solidFill>
                  <a:schemeClr val="accent2">
                    <a:lumMod val="50000"/>
                  </a:schemeClr>
                </a:solidFill>
              </a:rPr>
              <a:t> miktarı ve mukoza </a:t>
            </a:r>
            <a:r>
              <a:rPr lang="tr-TR" sz="2400" b="1" dirty="0" err="1" smtClean="0">
                <a:solidFill>
                  <a:schemeClr val="accent2">
                    <a:lumMod val="50000"/>
                  </a:schemeClr>
                </a:solidFill>
              </a:rPr>
              <a:t>reziliensi</a:t>
            </a:r>
            <a:endParaRPr lang="tr-T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6 Dikdörtgen"/>
          <p:cNvSpPr>
            <a:spLocks noGrp="1"/>
          </p:cNvSpPr>
          <p:nvPr>
            <p:ph type="title"/>
          </p:nvPr>
        </p:nvSpPr>
        <p:spPr>
          <a:xfrm>
            <a:off x="1225929" y="456555"/>
            <a:ext cx="66523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Hassas Tutucu </a:t>
            </a:r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Seçimi Kararı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48020" y="2691369"/>
            <a:ext cx="8082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 smtClean="0"/>
              <a:t>Destek dişler ve dişsiz </a:t>
            </a:r>
            <a:r>
              <a:rPr lang="tr-TR" sz="4000" b="1" dirty="0" err="1" smtClean="0"/>
              <a:t>kretlerin</a:t>
            </a:r>
            <a:r>
              <a:rPr lang="tr-TR" sz="4000" b="1" dirty="0" smtClean="0"/>
              <a:t> yapısı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7308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En az 4 dişi </a:t>
            </a:r>
            <a:r>
              <a:rPr lang="tr-TR" dirty="0" err="1" smtClean="0"/>
              <a:t>splintleyerek</a:t>
            </a: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>
              <a:buNone/>
            </a:pPr>
            <a:r>
              <a:rPr lang="tr-TR" sz="4000" b="1" dirty="0" smtClean="0"/>
              <a:t>       KRON İÇİ VEYA KRON DIŞI RİJİT 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6 Dikdörtgen"/>
          <p:cNvSpPr>
            <a:spLocks noGrp="1"/>
          </p:cNvSpPr>
          <p:nvPr>
            <p:ph type="title"/>
          </p:nvPr>
        </p:nvSpPr>
        <p:spPr>
          <a:xfrm>
            <a:off x="1256146" y="375419"/>
            <a:ext cx="66523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Hassas Tutucu </a:t>
            </a:r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Seçimi Kararı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4223835" y="3999735"/>
            <a:ext cx="203612" cy="675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58137" y="1492217"/>
            <a:ext cx="71386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Dişlerin </a:t>
            </a:r>
            <a:r>
              <a:rPr lang="tr-TR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periodontal</a:t>
            </a: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desteğ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güçlü</a:t>
            </a:r>
          </a:p>
          <a:p>
            <a:pPr algn="ctr"/>
            <a:r>
              <a:rPr lang="tr-TR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Kret</a:t>
            </a: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desteği iyi veya zayıf</a:t>
            </a:r>
            <a:endParaRPr lang="tr-T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86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En az 2 dişi </a:t>
            </a:r>
            <a:r>
              <a:rPr lang="tr-TR" dirty="0" err="1" smtClean="0"/>
              <a:t>splintleyerek</a:t>
            </a: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sz="4000" b="1" dirty="0"/>
          </a:p>
          <a:p>
            <a:pPr marL="0" indent="0" algn="ctr">
              <a:buNone/>
            </a:pPr>
            <a:r>
              <a:rPr lang="tr-TR" sz="4000" b="1" dirty="0" smtClean="0"/>
              <a:t>KRON </a:t>
            </a:r>
            <a:r>
              <a:rPr lang="tr-TR" sz="4000" b="1" dirty="0"/>
              <a:t>DIŞI </a:t>
            </a:r>
            <a:r>
              <a:rPr lang="tr-TR" sz="4000" b="1" dirty="0" smtClean="0">
                <a:solidFill>
                  <a:srgbClr val="FF0000"/>
                </a:solidFill>
              </a:rPr>
              <a:t>ESNEK</a:t>
            </a:r>
            <a:r>
              <a:rPr lang="tr-TR" sz="4000" b="1" dirty="0" smtClean="0"/>
              <a:t> 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6 Dikdörtgen"/>
          <p:cNvSpPr>
            <a:spLocks noGrp="1"/>
          </p:cNvSpPr>
          <p:nvPr>
            <p:ph type="title"/>
          </p:nvPr>
        </p:nvSpPr>
        <p:spPr>
          <a:xfrm>
            <a:off x="1256146" y="375419"/>
            <a:ext cx="66523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Hassas Tutucu </a:t>
            </a:r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Seçimi Kararı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4223835" y="4003431"/>
            <a:ext cx="203612" cy="675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47297" y="1492217"/>
            <a:ext cx="6960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Dişlerin </a:t>
            </a:r>
            <a:r>
              <a:rPr lang="tr-TR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periodontal</a:t>
            </a: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desteği zayıf</a:t>
            </a:r>
          </a:p>
          <a:p>
            <a:pPr algn="ctr"/>
            <a:r>
              <a:rPr lang="tr-TR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Kret</a:t>
            </a: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desteği iyi</a:t>
            </a:r>
            <a:endParaRPr lang="tr-T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1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571480"/>
            <a:ext cx="9144000" cy="431800"/>
          </a:xfrm>
          <a:prstGeom prst="rect">
            <a:avLst/>
          </a:prstGeom>
          <a:solidFill>
            <a:schemeClr val="tx1"/>
          </a:solidFill>
          <a:ln w="9525" cap="rnd">
            <a:solidFill>
              <a:schemeClr val="tx2">
                <a:lumMod val="25000"/>
              </a:schemeClr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Hassas Tutucuları Hangi Vakalarda Kullanabiliriz?</a:t>
            </a:r>
            <a:endParaRPr lang="tr-TR" sz="2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07504" y="3068960"/>
            <a:ext cx="8229600" cy="4525963"/>
          </a:xfrm>
        </p:spPr>
        <p:txBody>
          <a:bodyPr/>
          <a:lstStyle/>
          <a:p>
            <a:r>
              <a:rPr lang="tr-TR" dirty="0" smtClean="0"/>
              <a:t>Sabit protezler</a:t>
            </a:r>
          </a:p>
          <a:p>
            <a:r>
              <a:rPr lang="tr-TR" dirty="0" smtClean="0"/>
              <a:t>Hareketli bölümlü protezler</a:t>
            </a:r>
          </a:p>
          <a:p>
            <a:r>
              <a:rPr lang="tr-TR" dirty="0" err="1" smtClean="0"/>
              <a:t>Overdenture</a:t>
            </a:r>
            <a:r>
              <a:rPr lang="tr-TR" dirty="0" smtClean="0"/>
              <a:t> (</a:t>
            </a:r>
            <a:r>
              <a:rPr lang="tr-TR" dirty="0" err="1" smtClean="0"/>
              <a:t>implant</a:t>
            </a:r>
            <a:r>
              <a:rPr lang="tr-TR" dirty="0" smtClean="0"/>
              <a:t> veya diş destekli)</a:t>
            </a:r>
          </a:p>
          <a:p>
            <a:r>
              <a:rPr lang="tr-TR" dirty="0" smtClean="0"/>
              <a:t>Teleskop tutuculu protezler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059832" y="2492896"/>
            <a:ext cx="4184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KUVVET KIRICILIK ETKİSİ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FARKLI AKS EĞİMLERİNE SAHİP DESTEK DİŞLERDE GİRİŞ YOLU  </a:t>
            </a:r>
            <a:endParaRPr lang="tr-T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2647" y="38610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800" dirty="0" smtClean="0"/>
              <a:t>Destek dişlerin kron-kök oranı azaltılır.</a:t>
            </a:r>
          </a:p>
          <a:p>
            <a:pPr marL="0" indent="0" algn="ctr">
              <a:buNone/>
            </a:pPr>
            <a:r>
              <a:rPr lang="tr-TR" sz="3800" b="1" dirty="0" smtClean="0"/>
              <a:t>KÖK ÜSTÜ VEYA KÖK İÇİ TUTUCU</a:t>
            </a:r>
          </a:p>
          <a:p>
            <a:pPr marL="0" indent="0" algn="ctr">
              <a:buNone/>
            </a:pP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6 Dikdörtgen"/>
          <p:cNvSpPr>
            <a:spLocks noGrp="1"/>
          </p:cNvSpPr>
          <p:nvPr>
            <p:ph type="title"/>
          </p:nvPr>
        </p:nvSpPr>
        <p:spPr>
          <a:xfrm>
            <a:off x="999441" y="399534"/>
            <a:ext cx="66523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Hassas Tutucu </a:t>
            </a:r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Seçimi Kararı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4223835" y="2889005"/>
            <a:ext cx="203612" cy="675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47296" y="1492217"/>
            <a:ext cx="6960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Dişlerin </a:t>
            </a:r>
            <a:r>
              <a:rPr lang="tr-TR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periodontal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desteği zayıf</a:t>
            </a:r>
            <a:endParaRPr lang="tr-T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tr-TR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Kret</a:t>
            </a: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desteği zayıf</a:t>
            </a:r>
            <a:endParaRPr lang="tr-T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0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Aşırı </a:t>
            </a:r>
            <a:r>
              <a:rPr lang="tr-TR" dirty="0" err="1" smtClean="0"/>
              <a:t>rezorbe</a:t>
            </a:r>
            <a:r>
              <a:rPr lang="tr-TR" dirty="0" smtClean="0"/>
              <a:t> </a:t>
            </a:r>
            <a:r>
              <a:rPr lang="tr-TR" dirty="0" err="1" smtClean="0"/>
              <a:t>kretler</a:t>
            </a: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>
              <a:buNone/>
            </a:pPr>
            <a:r>
              <a:rPr lang="tr-TR" sz="4000" b="1" dirty="0" smtClean="0"/>
              <a:t>                            ESNEK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6 Dikdörtgen"/>
          <p:cNvSpPr>
            <a:spLocks noGrp="1"/>
          </p:cNvSpPr>
          <p:nvPr>
            <p:ph type="title"/>
          </p:nvPr>
        </p:nvSpPr>
        <p:spPr>
          <a:xfrm>
            <a:off x="2013403" y="375419"/>
            <a:ext cx="5137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Hassas Tutucu Seçimi</a:t>
            </a:r>
          </a:p>
        </p:txBody>
      </p:sp>
      <p:sp>
        <p:nvSpPr>
          <p:cNvPr id="6" name="Aşağı Ok 5"/>
          <p:cNvSpPr/>
          <p:nvPr/>
        </p:nvSpPr>
        <p:spPr>
          <a:xfrm>
            <a:off x="4223831" y="3949147"/>
            <a:ext cx="203612" cy="675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859913" y="1492217"/>
            <a:ext cx="51350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Dişsiz </a:t>
            </a:r>
            <a:r>
              <a:rPr lang="tr-TR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kretlerin</a:t>
            </a: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durumu</a:t>
            </a:r>
            <a:endParaRPr lang="tr-T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Düz Bağlayıcı 4"/>
          <p:cNvCxnSpPr/>
          <p:nvPr/>
        </p:nvCxnSpPr>
        <p:spPr>
          <a:xfrm flipH="1">
            <a:off x="3618403" y="4744108"/>
            <a:ext cx="1414467" cy="113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6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Dikdörtgen"/>
          <p:cNvSpPr/>
          <p:nvPr/>
        </p:nvSpPr>
        <p:spPr>
          <a:xfrm>
            <a:off x="539552" y="260648"/>
            <a:ext cx="4770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Mesafe ve kron boyu</a:t>
            </a:r>
            <a:endParaRPr lang="tr-TR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3809578" cy="247622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12776"/>
            <a:ext cx="3851907" cy="247622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896" y="4005064"/>
            <a:ext cx="3928518" cy="25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6536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0" y="2204864"/>
            <a:ext cx="2160240" cy="141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1771010" y="2605578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>
            <a:off x="1763688" y="318164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ağ Ayraç 10"/>
          <p:cNvSpPr/>
          <p:nvPr/>
        </p:nvSpPr>
        <p:spPr>
          <a:xfrm>
            <a:off x="2843808" y="2561403"/>
            <a:ext cx="288032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267050" y="2734317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Comic Sans MS" pitchFamily="66" charset="0"/>
              </a:rPr>
              <a:t>4 mm </a:t>
            </a:r>
            <a:r>
              <a:rPr lang="tr-TR" sz="1600" dirty="0" smtClean="0">
                <a:latin typeface="Comic Sans MS" pitchFamily="66" charset="0"/>
              </a:rPr>
              <a:t>(erkek parça)</a:t>
            </a:r>
            <a:endParaRPr lang="tr-TR" sz="1600" dirty="0">
              <a:latin typeface="Comic Sans MS" pitchFamily="66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1691680" y="2176403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ağ Ayraç 12"/>
          <p:cNvSpPr/>
          <p:nvPr/>
        </p:nvSpPr>
        <p:spPr>
          <a:xfrm>
            <a:off x="2851130" y="2165660"/>
            <a:ext cx="232042" cy="3600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3131840" y="2060848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Comic Sans MS" pitchFamily="66" charset="0"/>
              </a:rPr>
              <a:t>2 mm </a:t>
            </a:r>
            <a:r>
              <a:rPr lang="tr-TR" sz="1600" dirty="0" smtClean="0">
                <a:latin typeface="Comic Sans MS" pitchFamily="66" charset="0"/>
              </a:rPr>
              <a:t>(suni diş)</a:t>
            </a:r>
            <a:endParaRPr lang="tr-TR" sz="1600" dirty="0">
              <a:latin typeface="Comic Sans MS" pitchFamily="66" charset="0"/>
            </a:endParaRPr>
          </a:p>
        </p:txBody>
      </p:sp>
      <p:cxnSp>
        <p:nvCxnSpPr>
          <p:cNvPr id="17" name="Düz Bağlayıcı 16"/>
          <p:cNvCxnSpPr/>
          <p:nvPr/>
        </p:nvCxnSpPr>
        <p:spPr>
          <a:xfrm>
            <a:off x="1403648" y="3397666"/>
            <a:ext cx="1373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ağ Ayraç 17"/>
          <p:cNvSpPr/>
          <p:nvPr/>
        </p:nvSpPr>
        <p:spPr>
          <a:xfrm>
            <a:off x="2785345" y="3402495"/>
            <a:ext cx="232040" cy="1939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Düz Bağlayıcı 19"/>
          <p:cNvCxnSpPr/>
          <p:nvPr/>
        </p:nvCxnSpPr>
        <p:spPr>
          <a:xfrm>
            <a:off x="1547664" y="359447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3194357" y="3330186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Comic Sans MS" pitchFamily="66" charset="0"/>
              </a:rPr>
              <a:t>1 mm </a:t>
            </a:r>
            <a:r>
              <a:rPr lang="tr-TR" sz="1600" dirty="0" smtClean="0">
                <a:latin typeface="Comic Sans MS" pitchFamily="66" charset="0"/>
              </a:rPr>
              <a:t>(hijyen) </a:t>
            </a:r>
            <a:endParaRPr lang="tr-TR" sz="1600" dirty="0">
              <a:latin typeface="Comic Sans MS" pitchFamily="66" charset="0"/>
            </a:endParaRPr>
          </a:p>
        </p:txBody>
      </p:sp>
      <p:sp>
        <p:nvSpPr>
          <p:cNvPr id="24" name="Sağ Ayraç 23"/>
          <p:cNvSpPr/>
          <p:nvPr/>
        </p:nvSpPr>
        <p:spPr>
          <a:xfrm>
            <a:off x="5429074" y="2145396"/>
            <a:ext cx="536127" cy="14682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6026734" y="2699072"/>
            <a:ext cx="268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Comic Sans MS" pitchFamily="66" charset="0"/>
              </a:rPr>
              <a:t>7 mm </a:t>
            </a:r>
            <a:r>
              <a:rPr lang="tr-TR" sz="1600" dirty="0" err="1" smtClean="0">
                <a:latin typeface="Comic Sans MS" pitchFamily="66" charset="0"/>
              </a:rPr>
              <a:t>interokluzal</a:t>
            </a:r>
            <a:r>
              <a:rPr lang="tr-TR" sz="1600" dirty="0" smtClean="0">
                <a:latin typeface="Comic Sans MS" pitchFamily="66" charset="0"/>
              </a:rPr>
              <a:t> mesafe</a:t>
            </a:r>
            <a:endParaRPr lang="tr-TR" sz="1600" dirty="0">
              <a:latin typeface="Comic Sans MS" pitchFamily="66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5940386" y="320312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Comic Sans MS" pitchFamily="66" charset="0"/>
              </a:rPr>
              <a:t>6 mm </a:t>
            </a:r>
            <a:r>
              <a:rPr lang="tr-TR" sz="1600" dirty="0" err="1" smtClean="0">
                <a:latin typeface="Comic Sans MS" pitchFamily="66" charset="0"/>
              </a:rPr>
              <a:t>bukkolingual</a:t>
            </a:r>
            <a:r>
              <a:rPr lang="tr-TR" sz="1600" dirty="0" smtClean="0">
                <a:latin typeface="Comic Sans MS" pitchFamily="66" charset="0"/>
              </a:rPr>
              <a:t> mesafe</a:t>
            </a:r>
            <a:endParaRPr lang="tr-TR" sz="1600" dirty="0">
              <a:latin typeface="Comic Sans MS" pitchFamily="66" charset="0"/>
            </a:endParaRPr>
          </a:p>
        </p:txBody>
      </p:sp>
      <p:cxnSp>
        <p:nvCxnSpPr>
          <p:cNvPr id="1025" name="Düz Bağlayıcı 1024"/>
          <p:cNvCxnSpPr/>
          <p:nvPr/>
        </p:nvCxnSpPr>
        <p:spPr>
          <a:xfrm>
            <a:off x="-16911" y="5949280"/>
            <a:ext cx="9144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Metin kutusu 1026"/>
          <p:cNvSpPr txBox="1"/>
          <p:nvPr/>
        </p:nvSpPr>
        <p:spPr>
          <a:xfrm>
            <a:off x="-36512" y="6021288"/>
            <a:ext cx="923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900" dirty="0">
                <a:latin typeface="Comic Sans MS" pitchFamily="66" charset="0"/>
              </a:rPr>
              <a:t>KU YC, SHEN YF, CHAN CP (2000). </a:t>
            </a:r>
            <a:r>
              <a:rPr lang="tr-TR" sz="900" dirty="0" err="1">
                <a:latin typeface="Comic Sans MS" pitchFamily="66" charset="0"/>
              </a:rPr>
              <a:t>Extracoronal</a:t>
            </a:r>
            <a:r>
              <a:rPr lang="tr-TR" sz="900" dirty="0">
                <a:latin typeface="Comic Sans MS" pitchFamily="66" charset="0"/>
              </a:rPr>
              <a:t> </a:t>
            </a:r>
            <a:r>
              <a:rPr lang="tr-TR" sz="900" dirty="0" err="1">
                <a:latin typeface="Comic Sans MS" pitchFamily="66" charset="0"/>
              </a:rPr>
              <a:t>Resilient</a:t>
            </a:r>
            <a:r>
              <a:rPr lang="tr-TR" sz="900" dirty="0">
                <a:latin typeface="Comic Sans MS" pitchFamily="66" charset="0"/>
              </a:rPr>
              <a:t> </a:t>
            </a:r>
            <a:r>
              <a:rPr lang="tr-TR" sz="900" dirty="0" err="1">
                <a:latin typeface="Comic Sans MS" pitchFamily="66" charset="0"/>
              </a:rPr>
              <a:t>Attachments</a:t>
            </a:r>
            <a:r>
              <a:rPr lang="tr-TR" sz="900" dirty="0">
                <a:latin typeface="Comic Sans MS" pitchFamily="66" charset="0"/>
              </a:rPr>
              <a:t> in </a:t>
            </a:r>
            <a:r>
              <a:rPr lang="tr-TR" sz="900" dirty="0" err="1">
                <a:latin typeface="Comic Sans MS" pitchFamily="66" charset="0"/>
              </a:rPr>
              <a:t>Distal</a:t>
            </a:r>
            <a:r>
              <a:rPr lang="tr-TR" sz="900" dirty="0">
                <a:latin typeface="Comic Sans MS" pitchFamily="66" charset="0"/>
              </a:rPr>
              <a:t> </a:t>
            </a:r>
            <a:r>
              <a:rPr lang="tr-TR" sz="900" dirty="0" err="1">
                <a:latin typeface="Comic Sans MS" pitchFamily="66" charset="0"/>
              </a:rPr>
              <a:t>Extension</a:t>
            </a:r>
            <a:r>
              <a:rPr lang="tr-TR" sz="900" dirty="0">
                <a:latin typeface="Comic Sans MS" pitchFamily="66" charset="0"/>
              </a:rPr>
              <a:t> </a:t>
            </a:r>
            <a:r>
              <a:rPr lang="tr-TR" sz="900" dirty="0" err="1">
                <a:latin typeface="Comic Sans MS" pitchFamily="66" charset="0"/>
              </a:rPr>
              <a:t>Removable</a:t>
            </a:r>
            <a:r>
              <a:rPr lang="tr-TR" sz="900" dirty="0">
                <a:latin typeface="Comic Sans MS" pitchFamily="66" charset="0"/>
              </a:rPr>
              <a:t> </a:t>
            </a:r>
            <a:r>
              <a:rPr lang="tr-TR" sz="900" dirty="0" err="1">
                <a:latin typeface="Comic Sans MS" pitchFamily="66" charset="0"/>
              </a:rPr>
              <a:t>Partial</a:t>
            </a:r>
            <a:r>
              <a:rPr lang="tr-TR" sz="900" dirty="0">
                <a:latin typeface="Comic Sans MS" pitchFamily="66" charset="0"/>
              </a:rPr>
              <a:t> </a:t>
            </a:r>
            <a:r>
              <a:rPr lang="tr-TR" sz="900" dirty="0" err="1">
                <a:latin typeface="Comic Sans MS" pitchFamily="66" charset="0"/>
              </a:rPr>
              <a:t>Dentures</a:t>
            </a:r>
            <a:r>
              <a:rPr lang="tr-TR" sz="900" dirty="0">
                <a:latin typeface="Comic Sans MS" pitchFamily="66" charset="0"/>
              </a:rPr>
              <a:t>. </a:t>
            </a:r>
            <a:r>
              <a:rPr lang="tr-TR" sz="900" i="1" dirty="0" err="1">
                <a:latin typeface="Comic Sans MS" pitchFamily="66" charset="0"/>
              </a:rPr>
              <a:t>Quintessence</a:t>
            </a:r>
            <a:r>
              <a:rPr lang="tr-TR" sz="900" i="1" dirty="0">
                <a:latin typeface="Comic Sans MS" pitchFamily="66" charset="0"/>
              </a:rPr>
              <a:t> </a:t>
            </a:r>
            <a:r>
              <a:rPr lang="tr-TR" sz="900" i="1" dirty="0" err="1">
                <a:latin typeface="Comic Sans MS" pitchFamily="66" charset="0"/>
              </a:rPr>
              <a:t>Int</a:t>
            </a:r>
            <a:r>
              <a:rPr lang="tr-TR" sz="900" dirty="0">
                <a:latin typeface="Comic Sans MS" pitchFamily="66" charset="0"/>
              </a:rPr>
              <a:t>, </a:t>
            </a:r>
            <a:r>
              <a:rPr lang="tr-TR" sz="900" dirty="0" smtClean="0">
                <a:latin typeface="Comic Sans MS" pitchFamily="66" charset="0"/>
              </a:rPr>
              <a:t>31(5</a:t>
            </a:r>
            <a:r>
              <a:rPr lang="tr-TR" sz="900" dirty="0">
                <a:latin typeface="Comic Sans MS" pitchFamily="66" charset="0"/>
              </a:rPr>
              <a:t>)</a:t>
            </a:r>
            <a:r>
              <a:rPr lang="tr-TR" sz="900" dirty="0" smtClean="0">
                <a:latin typeface="Comic Sans MS" pitchFamily="66" charset="0"/>
              </a:rPr>
              <a:t>:311-317</a:t>
            </a:r>
            <a:r>
              <a:rPr lang="tr-TR" sz="900" dirty="0">
                <a:latin typeface="Comic Sans MS" pitchFamily="66" charset="0"/>
              </a:rPr>
              <a:t>.</a:t>
            </a:r>
          </a:p>
          <a:p>
            <a:r>
              <a:rPr lang="tr-TR" sz="1100" dirty="0"/>
              <a:t> </a:t>
            </a:r>
          </a:p>
          <a:p>
            <a:endParaRPr lang="tr-TR" sz="1100" dirty="0">
              <a:latin typeface="Comic Sans MS" pitchFamily="66" charset="0"/>
            </a:endParaRPr>
          </a:p>
        </p:txBody>
      </p:sp>
      <p:sp>
        <p:nvSpPr>
          <p:cNvPr id="23" name="14 Dikdörtgen"/>
          <p:cNvSpPr/>
          <p:nvPr/>
        </p:nvSpPr>
        <p:spPr>
          <a:xfrm>
            <a:off x="539552" y="260648"/>
            <a:ext cx="4770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Mesafe ve kron boyu</a:t>
            </a:r>
            <a:endParaRPr lang="tr-TR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87624" y="1268760"/>
            <a:ext cx="359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DALBO KRON DIŞI TUTUCU</a:t>
            </a:r>
            <a:endParaRPr lang="tr-TR" sz="24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09" y="3869106"/>
            <a:ext cx="2512509" cy="16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35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5" grpId="0"/>
      <p:bldP spid="18" grpId="0" animBg="1"/>
      <p:bldP spid="19" grpId="0"/>
      <p:bldP spid="24" grpId="0" animBg="1"/>
      <p:bldP spid="25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2963027" cy="197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7 Resim" descr="Resim 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197" y="2344404"/>
            <a:ext cx="2843808" cy="18958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11 Dikdörtgen"/>
          <p:cNvSpPr/>
          <p:nvPr/>
        </p:nvSpPr>
        <p:spPr>
          <a:xfrm>
            <a:off x="7634664" y="6203679"/>
            <a:ext cx="111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F. </a:t>
            </a:r>
            <a:r>
              <a:rPr lang="tr-TR" b="1" dirty="0" err="1">
                <a:solidFill>
                  <a:schemeClr val="bg1"/>
                </a:solidFill>
              </a:rPr>
              <a:t>Akaltan</a:t>
            </a:r>
            <a:endParaRPr lang="tr-TR" b="1" dirty="0">
              <a:solidFill>
                <a:schemeClr val="bg1"/>
              </a:solidFill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 flipH="1">
            <a:off x="6749562" y="2466543"/>
            <a:ext cx="648072" cy="648072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971600" y="2289803"/>
            <a:ext cx="720080" cy="7920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Dikdörtgen"/>
          <p:cNvSpPr/>
          <p:nvPr/>
        </p:nvSpPr>
        <p:spPr>
          <a:xfrm>
            <a:off x="2" y="-14610"/>
            <a:ext cx="4828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Destek diş sayısı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355125" y="693567"/>
            <a:ext cx="4788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En az iki kökün </a:t>
            </a:r>
            <a:r>
              <a:rPr lang="tr-TR" b="1" dirty="0" err="1" smtClean="0"/>
              <a:t>splintlenmesi</a:t>
            </a:r>
            <a:r>
              <a:rPr lang="tr-TR" b="1" dirty="0" smtClean="0"/>
              <a:t> genel kuraldır.</a:t>
            </a:r>
          </a:p>
          <a:p>
            <a:r>
              <a:rPr lang="tr-TR" b="1" dirty="0" smtClean="0"/>
              <a:t>Her yönde harekete izin veren tutucular dışında!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114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251520" y="188640"/>
            <a:ext cx="7283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Karşıt </a:t>
            </a:r>
            <a:r>
              <a:rPr lang="tr-TR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oklüzyonun</a:t>
            </a:r>
            <a:r>
              <a:rPr lang="tr-T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önemi</a:t>
            </a:r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475656" y="1484784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Karşıt arkta tam protez </a:t>
            </a:r>
            <a:r>
              <a:rPr lang="tr-T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olduğunda,</a:t>
            </a:r>
          </a:p>
          <a:p>
            <a:r>
              <a:rPr lang="tr-T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serbest sonlu protezde </a:t>
            </a:r>
            <a:r>
              <a:rPr lang="tr-TR" sz="20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rijit</a:t>
            </a:r>
            <a:r>
              <a:rPr lang="tr-TR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tutucu </a:t>
            </a:r>
            <a:r>
              <a:rPr lang="tr-T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kullanılabilir.</a:t>
            </a:r>
          </a:p>
          <a:p>
            <a:endParaRPr lang="tr-TR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Hareketli bölümlü protezin kaide hareketi az olacağından,</a:t>
            </a:r>
          </a:p>
          <a:p>
            <a:r>
              <a:rPr lang="tr-T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tr-T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 protezin tutuculuk ve stabilizasyonu da artar.</a:t>
            </a:r>
            <a:endParaRPr lang="tr-TR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5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248472" cy="329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3672408" cy="282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4 Dikdörtgen"/>
          <p:cNvSpPr/>
          <p:nvPr/>
        </p:nvSpPr>
        <p:spPr>
          <a:xfrm>
            <a:off x="480208" y="404664"/>
            <a:ext cx="71041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AZ SAYIDA DESTEK DİŞ VARLIĞINDA  MUKOZA DESTEĞİ</a:t>
            </a:r>
            <a:endParaRPr lang="tr-T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8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899592" y="3212976"/>
            <a:ext cx="3148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İnce ve küçük tutucular</a:t>
            </a:r>
          </a:p>
          <a:p>
            <a:pPr algn="ctr"/>
            <a:r>
              <a:rPr lang="tr-TR" sz="2400" b="1" dirty="0" smtClean="0"/>
              <a:t>kullanılmamalı</a:t>
            </a:r>
            <a:endParaRPr lang="tr-TR" sz="24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957801" y="3212976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Deformasyon riski daha fazla, </a:t>
            </a:r>
            <a:r>
              <a:rPr lang="tr-TR" sz="2000" b="1" dirty="0" err="1" smtClean="0"/>
              <a:t>palatal</a:t>
            </a:r>
            <a:r>
              <a:rPr lang="tr-TR" sz="2000" b="1" dirty="0" smtClean="0"/>
              <a:t> bant daha geniş olabilirdi. </a:t>
            </a:r>
            <a:endParaRPr lang="tr-TR" sz="2000" b="1" dirty="0"/>
          </a:p>
        </p:txBody>
      </p:sp>
      <p:sp>
        <p:nvSpPr>
          <p:cNvPr id="13" name="12 Dikdörtgen"/>
          <p:cNvSpPr/>
          <p:nvPr/>
        </p:nvSpPr>
        <p:spPr>
          <a:xfrm>
            <a:off x="624315" y="0"/>
            <a:ext cx="7751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Çiğneme kuvveti-</a:t>
            </a:r>
            <a:r>
              <a:rPr lang="tr-TR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bruksizm</a:t>
            </a:r>
            <a:endParaRPr lang="tr-T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Bredent</a:t>
            </a:r>
            <a:r>
              <a:rPr lang="tr-TR" b="1" dirty="0" smtClean="0"/>
              <a:t> </a:t>
            </a:r>
            <a:r>
              <a:rPr lang="tr-TR" b="1" dirty="0" err="1" smtClean="0"/>
              <a:t>Vario</a:t>
            </a:r>
            <a:r>
              <a:rPr lang="tr-TR" b="1" dirty="0" smtClean="0"/>
              <a:t> </a:t>
            </a:r>
            <a:r>
              <a:rPr lang="tr-TR" b="1" dirty="0" err="1" smtClean="0"/>
              <a:t>stud</a:t>
            </a:r>
            <a:r>
              <a:rPr lang="tr-TR" b="1" dirty="0" smtClean="0"/>
              <a:t> </a:t>
            </a:r>
            <a:r>
              <a:rPr lang="tr-TR" b="1" dirty="0" err="1" smtClean="0"/>
              <a:t>snap</a:t>
            </a:r>
            <a:r>
              <a:rPr lang="tr-TR" b="1" dirty="0" smtClean="0"/>
              <a:t>-topuz </a:t>
            </a:r>
          </a:p>
          <a:p>
            <a:r>
              <a:rPr lang="tr-TR" dirty="0" err="1" smtClean="0"/>
              <a:t>Bredent</a:t>
            </a:r>
            <a:r>
              <a:rPr lang="tr-TR" dirty="0" smtClean="0"/>
              <a:t> </a:t>
            </a:r>
            <a:r>
              <a:rPr lang="tr-TR" dirty="0" err="1" smtClean="0"/>
              <a:t>Vario</a:t>
            </a:r>
            <a:r>
              <a:rPr lang="tr-TR" dirty="0" smtClean="0"/>
              <a:t> soft3-sürgü</a:t>
            </a:r>
          </a:p>
          <a:p>
            <a:r>
              <a:rPr lang="tr-TR" b="1" dirty="0" err="1" smtClean="0"/>
              <a:t>Rhein</a:t>
            </a:r>
            <a:r>
              <a:rPr lang="tr-TR" b="1" dirty="0" smtClean="0"/>
              <a:t> 83 OT </a:t>
            </a:r>
            <a:r>
              <a:rPr lang="tr-TR" b="1" dirty="0" err="1" smtClean="0"/>
              <a:t>strategy</a:t>
            </a:r>
            <a:endParaRPr lang="tr-TR" b="1" dirty="0" smtClean="0"/>
          </a:p>
          <a:p>
            <a:r>
              <a:rPr lang="tr-TR" dirty="0" smtClean="0"/>
              <a:t>FM1 ve FM 3</a:t>
            </a:r>
          </a:p>
          <a:p>
            <a:r>
              <a:rPr lang="tr-TR" b="1" dirty="0" smtClean="0"/>
              <a:t>ASC-52</a:t>
            </a:r>
          </a:p>
          <a:p>
            <a:r>
              <a:rPr lang="tr-TR" dirty="0" err="1" smtClean="0"/>
              <a:t>Ceka</a:t>
            </a:r>
            <a:r>
              <a:rPr lang="tr-TR" dirty="0" smtClean="0"/>
              <a:t> </a:t>
            </a:r>
            <a:r>
              <a:rPr lang="tr-TR" dirty="0" err="1" smtClean="0"/>
              <a:t>anker</a:t>
            </a:r>
            <a:endParaRPr lang="tr-TR" dirty="0" smtClean="0"/>
          </a:p>
          <a:p>
            <a:r>
              <a:rPr lang="tr-TR" b="1" dirty="0" err="1" smtClean="0"/>
              <a:t>Servopiccoline</a:t>
            </a:r>
            <a:r>
              <a:rPr lang="tr-TR" b="1" dirty="0" smtClean="0"/>
              <a:t>- AP </a:t>
            </a:r>
            <a:r>
              <a:rPr lang="tr-TR" b="1" dirty="0" err="1" smtClean="0"/>
              <a:t>piccoline</a:t>
            </a:r>
            <a:r>
              <a:rPr lang="tr-TR" b="1" dirty="0" smtClean="0"/>
              <a:t> metal sürgü</a:t>
            </a:r>
          </a:p>
          <a:p>
            <a:r>
              <a:rPr lang="tr-TR" dirty="0" err="1" smtClean="0"/>
              <a:t>Dolder</a:t>
            </a:r>
            <a:r>
              <a:rPr lang="tr-TR" dirty="0" smtClean="0"/>
              <a:t> bar</a:t>
            </a:r>
          </a:p>
          <a:p>
            <a:r>
              <a:rPr lang="tr-TR" b="1" dirty="0"/>
              <a:t>MK 1</a:t>
            </a:r>
          </a:p>
          <a:p>
            <a:pPr marL="0" indent="0">
              <a:buNone/>
            </a:pPr>
            <a:endParaRPr lang="tr-TR" b="1" dirty="0" smtClean="0"/>
          </a:p>
          <a:p>
            <a:endParaRPr lang="tr-TR" b="1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973429" y="332656"/>
            <a:ext cx="78555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Sık</a:t>
            </a:r>
            <a:r>
              <a:rPr lang="tr-T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tr-TR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kullanılan hassas tutucular</a:t>
            </a:r>
          </a:p>
        </p:txBody>
      </p:sp>
    </p:spTree>
    <p:extLst>
      <p:ext uri="{BB962C8B-B14F-4D97-AF65-F5344CB8AC3E}">
        <p14:creationId xmlns:p14="http://schemas.microsoft.com/office/powerpoint/2010/main" val="178217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1484784"/>
            <a:ext cx="7691529" cy="315471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tr-TR" sz="199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SONUÇ</a:t>
            </a:r>
            <a:endParaRPr lang="tr-TR" sz="199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9512" y="58847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Destek dokulara zarar vermeyen bir hassas tutucu henüz üretilmedi.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Hassas </a:t>
            </a:r>
            <a:r>
              <a:rPr lang="tr-TR" sz="2400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tutuculu</a:t>
            </a:r>
            <a:r>
              <a:rPr lang="tr-TR" sz="2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protezler yüz güldürücü sonuç verdiği gibi kolayca kabus haline de gelebilir.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Hastayı tanımak ve beklentilerini iyi değerlendirmek tedavi seçeneklerini ve planını oluşturmada ön koşuldur.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Vakaya göre hassas tutucuyu seçerken, çeşitleri ve hazırlıkları konusunda hem hekim hem de teknisyenin </a:t>
            </a:r>
            <a:r>
              <a:rPr lang="tr-TR" sz="2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bilgi </a:t>
            </a:r>
            <a:r>
              <a:rPr lang="tr-TR" sz="2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ve tecrübe sahibi olması tedavi başarısını belirler.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Hareketli bölümlü protezlerde geçerli olan planlama kriterleri dikkate alınır.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Kanıta </a:t>
            </a:r>
            <a:r>
              <a:rPr lang="tr-TR" sz="2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dayalı çalışmaların </a:t>
            </a:r>
            <a:r>
              <a:rPr lang="tr-TR" sz="2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sonuçları önemlidir. </a:t>
            </a:r>
            <a:endParaRPr lang="tr-TR" sz="2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Hekim ve teknisyenin </a:t>
            </a:r>
            <a:r>
              <a:rPr lang="tr-TR" sz="2400" b="1" dirty="0" err="1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tebrübeli</a:t>
            </a:r>
            <a:r>
              <a:rPr lang="tr-TR" sz="24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b="1" dirty="0" err="1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oluduğu</a:t>
            </a:r>
            <a:r>
              <a:rPr lang="tr-TR" sz="24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tutucuların </a:t>
            </a:r>
            <a:r>
              <a:rPr lang="tr-TR" sz="2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komplikasyonlarını </a:t>
            </a:r>
            <a:r>
              <a:rPr lang="tr-TR" sz="24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görmedikçe ve </a:t>
            </a:r>
            <a:r>
              <a:rPr lang="tr-TR" sz="2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yeni sistemin avantaj getirdiğinden emin olmadıkça, maceraya atılmaya gerek </a:t>
            </a:r>
            <a:r>
              <a:rPr lang="tr-TR" sz="24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yoktur.</a:t>
            </a:r>
            <a:endParaRPr lang="tr-TR" sz="24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4868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r>
              <a:rPr lang="tr-TR" sz="2800" dirty="0" err="1" smtClean="0">
                <a:latin typeface="Century Gothic" pitchFamily="34" charset="0"/>
              </a:rPr>
              <a:t>Sosyo</a:t>
            </a:r>
            <a:r>
              <a:rPr lang="tr-TR" sz="2800" dirty="0" smtClean="0">
                <a:latin typeface="Century Gothic" pitchFamily="34" charset="0"/>
              </a:rPr>
              <a:t>-ekonomik düzeyin yetersiz oluşu</a:t>
            </a:r>
          </a:p>
          <a:p>
            <a:r>
              <a:rPr lang="tr-TR" sz="2800" b="1" dirty="0" err="1" smtClean="0">
                <a:latin typeface="Century Gothic" pitchFamily="34" charset="0"/>
              </a:rPr>
              <a:t>Mental</a:t>
            </a:r>
            <a:r>
              <a:rPr lang="tr-TR" sz="2800" b="1" dirty="0" smtClean="0">
                <a:latin typeface="Century Gothic" pitchFamily="34" charset="0"/>
              </a:rPr>
              <a:t> ve fiziksel yetersizlik</a:t>
            </a:r>
          </a:p>
          <a:p>
            <a:r>
              <a:rPr lang="tr-TR" sz="2800" dirty="0" err="1" smtClean="0">
                <a:latin typeface="Century Gothic" pitchFamily="34" charset="0"/>
              </a:rPr>
              <a:t>Prognozu</a:t>
            </a:r>
            <a:r>
              <a:rPr lang="tr-TR" sz="2800" dirty="0" smtClean="0">
                <a:latin typeface="Century Gothic" pitchFamily="34" charset="0"/>
              </a:rPr>
              <a:t> şüpheli destek dişler</a:t>
            </a:r>
          </a:p>
          <a:p>
            <a:r>
              <a:rPr lang="tr-TR" sz="2800" b="1" dirty="0" smtClean="0">
                <a:latin typeface="Century Gothic" pitchFamily="34" charset="0"/>
              </a:rPr>
              <a:t>Ağız hijyeninin iyi olmaması</a:t>
            </a:r>
          </a:p>
          <a:p>
            <a:r>
              <a:rPr lang="tr-TR" sz="2800" dirty="0" smtClean="0">
                <a:latin typeface="Century Gothic" pitchFamily="34" charset="0"/>
              </a:rPr>
              <a:t>Klinik kron boyunun aşırı kısa oluşu</a:t>
            </a:r>
          </a:p>
          <a:p>
            <a:r>
              <a:rPr lang="tr-TR" sz="2800" b="1" dirty="0" err="1" smtClean="0">
                <a:latin typeface="Century Gothic" pitchFamily="34" charset="0"/>
              </a:rPr>
              <a:t>Pulpası</a:t>
            </a:r>
            <a:r>
              <a:rPr lang="tr-TR" sz="2800" b="1" dirty="0" smtClean="0">
                <a:latin typeface="Century Gothic" pitchFamily="34" charset="0"/>
              </a:rPr>
              <a:t> aşırı geniş olan dişler </a:t>
            </a:r>
            <a:r>
              <a:rPr lang="tr-TR" sz="2800" dirty="0" smtClean="0">
                <a:latin typeface="Century Gothic" pitchFamily="34" charset="0"/>
              </a:rPr>
              <a:t>(kron içi tutucularda)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571480"/>
            <a:ext cx="9144000" cy="431800"/>
          </a:xfrm>
          <a:prstGeom prst="rect">
            <a:avLst/>
          </a:prstGeom>
          <a:solidFill>
            <a:schemeClr val="tx1"/>
          </a:solidFill>
          <a:ln w="9525" cap="rnd">
            <a:solidFill>
              <a:schemeClr val="tx2">
                <a:lumMod val="25000"/>
              </a:schemeClr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Hassas Tutucuları Kısıtlayan Durumlar</a:t>
            </a:r>
            <a:endParaRPr lang="tr-TR" sz="24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r>
              <a:rPr lang="tr-TR" u="sng" dirty="0" smtClean="0">
                <a:hlinkClick r:id="rId3"/>
              </a:rPr>
              <a:t>http://www.rhein83.com</a:t>
            </a:r>
            <a:endParaRPr lang="tr-TR" u="sng" dirty="0" smtClean="0"/>
          </a:p>
          <a:p>
            <a:endParaRPr lang="tr-TR" u="sng" dirty="0" smtClean="0"/>
          </a:p>
          <a:p>
            <a:r>
              <a:rPr lang="tr-TR" u="sng" dirty="0" smtClean="0">
                <a:hlinkClick r:id="rId4"/>
              </a:rPr>
              <a:t>http://www.</a:t>
            </a:r>
            <a:r>
              <a:rPr lang="tr-TR" u="sng" dirty="0" err="1" smtClean="0">
                <a:hlinkClick r:id="rId4"/>
              </a:rPr>
              <a:t>preat</a:t>
            </a:r>
            <a:r>
              <a:rPr lang="tr-TR" u="sng" dirty="0" smtClean="0">
                <a:hlinkClick r:id="rId4"/>
              </a:rPr>
              <a:t>.com</a:t>
            </a:r>
            <a:endParaRPr lang="tr-TR" dirty="0" smtClean="0"/>
          </a:p>
          <a:p>
            <a:endParaRPr lang="tr-TR" dirty="0" smtClean="0"/>
          </a:p>
          <a:p>
            <a:r>
              <a:rPr lang="tr-TR" u="sng" dirty="0" smtClean="0">
                <a:hlinkClick r:id="rId5"/>
              </a:rPr>
              <a:t>http://www.</a:t>
            </a:r>
            <a:r>
              <a:rPr lang="tr-TR" u="sng" dirty="0" err="1" smtClean="0">
                <a:hlinkClick r:id="rId5"/>
              </a:rPr>
              <a:t>sterngold</a:t>
            </a:r>
            <a:r>
              <a:rPr lang="tr-TR" u="sng" dirty="0" smtClean="0">
                <a:hlinkClick r:id="rId5"/>
              </a:rPr>
              <a:t>.com</a:t>
            </a:r>
            <a:endParaRPr lang="tr-TR" dirty="0" smtClean="0"/>
          </a:p>
          <a:p>
            <a:endParaRPr lang="tr-TR" dirty="0" smtClean="0"/>
          </a:p>
          <a:p>
            <a:r>
              <a:rPr lang="tr-TR" u="sng" dirty="0" smtClean="0">
                <a:hlinkClick r:id="rId6"/>
              </a:rPr>
              <a:t>http://www.</a:t>
            </a:r>
            <a:r>
              <a:rPr lang="tr-TR" u="sng" dirty="0" err="1" smtClean="0">
                <a:hlinkClick r:id="rId6"/>
              </a:rPr>
              <a:t>ceka</a:t>
            </a:r>
            <a:r>
              <a:rPr lang="tr-TR" u="sng" dirty="0" smtClean="0">
                <a:hlinkClick r:id="rId6"/>
              </a:rPr>
              <a:t>-</a:t>
            </a:r>
            <a:r>
              <a:rPr lang="tr-TR" u="sng" dirty="0" err="1" smtClean="0">
                <a:hlinkClick r:id="rId6"/>
              </a:rPr>
              <a:t>preciline</a:t>
            </a:r>
            <a:r>
              <a:rPr lang="tr-TR" u="sng" dirty="0" smtClean="0">
                <a:hlinkClick r:id="rId6"/>
              </a:rPr>
              <a:t>.com</a:t>
            </a:r>
            <a:endParaRPr lang="tr-TR" u="sng" dirty="0" smtClean="0"/>
          </a:p>
          <a:p>
            <a:endParaRPr lang="tr-TR" u="sng" dirty="0" smtClean="0"/>
          </a:p>
          <a:p>
            <a:r>
              <a:rPr lang="tr-TR" u="sng" dirty="0" smtClean="0">
                <a:hlinkClick r:id="rId7"/>
              </a:rPr>
              <a:t>http://www.</a:t>
            </a:r>
            <a:r>
              <a:rPr lang="tr-TR" u="sng" dirty="0" err="1" smtClean="0">
                <a:hlinkClick r:id="rId7"/>
              </a:rPr>
              <a:t>zestanchors</a:t>
            </a:r>
            <a:r>
              <a:rPr lang="tr-TR" u="sng" dirty="0" smtClean="0">
                <a:hlinkClick r:id="rId7"/>
              </a:rPr>
              <a:t>.com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71480"/>
            <a:ext cx="9144000" cy="431800"/>
          </a:xfrm>
          <a:prstGeom prst="rect">
            <a:avLst/>
          </a:prstGeom>
          <a:solidFill>
            <a:schemeClr val="tx1"/>
          </a:solidFill>
          <a:ln w="9525" cap="rnd">
            <a:solidFill>
              <a:schemeClr val="tx2">
                <a:lumMod val="25000"/>
              </a:schemeClr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HASSAS TUTUCULAR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844535" y="488745"/>
            <a:ext cx="3393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SINIFLAMA</a:t>
            </a:r>
            <a:endParaRPr lang="tr-T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080546921"/>
              </p:ext>
            </p:extLst>
          </p:nvPr>
        </p:nvGraphicFramePr>
        <p:xfrm>
          <a:off x="1259632" y="1340768"/>
          <a:ext cx="72008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28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2958961723"/>
              </p:ext>
            </p:extLst>
          </p:nvPr>
        </p:nvGraphicFramePr>
        <p:xfrm>
          <a:off x="1403648" y="1412776"/>
          <a:ext cx="698477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Dikdörtgen"/>
          <p:cNvSpPr/>
          <p:nvPr/>
        </p:nvSpPr>
        <p:spPr>
          <a:xfrm>
            <a:off x="0" y="260648"/>
            <a:ext cx="9217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TEKNİKLERİNE </a:t>
            </a:r>
            <a:r>
              <a:rPr lang="tr-TR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GÖRE HASSAS TUTUCULAR</a:t>
            </a:r>
            <a:endParaRPr lang="tr-TR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2496958873"/>
              </p:ext>
            </p:extLst>
          </p:nvPr>
        </p:nvGraphicFramePr>
        <p:xfrm>
          <a:off x="1403648" y="1484784"/>
          <a:ext cx="727280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Dikdörtgen"/>
          <p:cNvSpPr/>
          <p:nvPr/>
        </p:nvSpPr>
        <p:spPr>
          <a:xfrm>
            <a:off x="0" y="260648"/>
            <a:ext cx="9217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UYGULANDIĞI BÖLGEYE GÖRE HASSAS TUTUCULAR</a:t>
            </a:r>
            <a:endParaRPr lang="tr-TR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1042103176"/>
              </p:ext>
            </p:extLst>
          </p:nvPr>
        </p:nvGraphicFramePr>
        <p:xfrm>
          <a:off x="1403648" y="1412776"/>
          <a:ext cx="698477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Dikdörtgen"/>
          <p:cNvSpPr/>
          <p:nvPr/>
        </p:nvSpPr>
        <p:spPr>
          <a:xfrm>
            <a:off x="-73024" y="548680"/>
            <a:ext cx="9217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FONKSİYONUNA </a:t>
            </a:r>
            <a:r>
              <a:rPr lang="tr-TR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GÖRE HASSAS TUTUCULAR</a:t>
            </a:r>
            <a:endParaRPr lang="tr-TR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974979773"/>
              </p:ext>
            </p:extLst>
          </p:nvPr>
        </p:nvGraphicFramePr>
        <p:xfrm>
          <a:off x="1403648" y="1412776"/>
          <a:ext cx="698477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Dikdörtgen"/>
          <p:cNvSpPr/>
          <p:nvPr/>
        </p:nvSpPr>
        <p:spPr>
          <a:xfrm>
            <a:off x="-73024" y="548680"/>
            <a:ext cx="9217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TUTUCULUK MİKTARINA </a:t>
            </a:r>
            <a:r>
              <a:rPr lang="tr-TR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GÖRE HASSAS TUTUCULAR</a:t>
            </a:r>
            <a:endParaRPr lang="tr-TR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6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4101</TotalTime>
  <Words>2017</Words>
  <Application>Microsoft Office PowerPoint</Application>
  <PresentationFormat>Ekran Gösterisi (4:3)</PresentationFormat>
  <Paragraphs>377</Paragraphs>
  <Slides>40</Slides>
  <Notes>36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40</vt:i4>
      </vt:variant>
    </vt:vector>
  </HeadingPairs>
  <TitlesOfParts>
    <vt:vector size="50" baseType="lpstr">
      <vt:lpstr>Arial</vt:lpstr>
      <vt:lpstr>Arial Unicode MS</vt:lpstr>
      <vt:lpstr>Berlin Sans FB</vt:lpstr>
      <vt:lpstr>Calibri</vt:lpstr>
      <vt:lpstr>Century Gothic</vt:lpstr>
      <vt:lpstr>Comic Sans MS</vt:lpstr>
      <vt:lpstr>Times New Roman</vt:lpstr>
      <vt:lpstr>Wingdings</vt:lpstr>
      <vt:lpstr>Ofis Teması</vt:lpstr>
      <vt:lpstr>1_Ofis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Bar Clip Hassas Tutucular</vt:lpstr>
      <vt:lpstr>  Manyetik  Tutucular</vt:lpstr>
      <vt:lpstr>PowerPoint Sunusu</vt:lpstr>
      <vt:lpstr>PowerPoint Sunusu</vt:lpstr>
      <vt:lpstr>Hassas Tutucu Seçimi</vt:lpstr>
      <vt:lpstr>Hassas Tutucu Seçimi</vt:lpstr>
      <vt:lpstr>Hassas Tutucu Seçimi</vt:lpstr>
      <vt:lpstr>Esnek Tutucu</vt:lpstr>
      <vt:lpstr>Hassas Tutucu Seçimi Kararı</vt:lpstr>
      <vt:lpstr>Hassas Tutucu Seçimi Kararı</vt:lpstr>
      <vt:lpstr>Hassas Tutucu Seçimi Kararı</vt:lpstr>
      <vt:lpstr>Hassas Tutucu Seçimi Kararı</vt:lpstr>
      <vt:lpstr>Hassas Tutucu Seçimi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x</dc:creator>
  <cp:lastModifiedBy>FUNDAAKALTAN</cp:lastModifiedBy>
  <cp:revision>482</cp:revision>
  <dcterms:created xsi:type="dcterms:W3CDTF">2012-04-16T06:13:26Z</dcterms:created>
  <dcterms:modified xsi:type="dcterms:W3CDTF">2019-04-29T07:10:23Z</dcterms:modified>
</cp:coreProperties>
</file>