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 smtClean="0"/>
              <a:t>Breeding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98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who wants to do </a:t>
            </a:r>
            <a:r>
              <a:rPr lang="tr-TR" dirty="0" err="1" smtClean="0"/>
              <a:t>poultry</a:t>
            </a:r>
            <a:r>
              <a:rPr lang="en-US" dirty="0" smtClean="0"/>
              <a:t> breeding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conditions of the land, </a:t>
            </a:r>
            <a:endParaRPr lang="tr-TR" dirty="0" smtClean="0"/>
          </a:p>
          <a:p>
            <a:r>
              <a:rPr lang="en-US" dirty="0" smtClean="0"/>
              <a:t>the structural situation of the sector in the region, </a:t>
            </a:r>
            <a:endParaRPr lang="tr-TR" dirty="0" smtClean="0"/>
          </a:p>
          <a:p>
            <a:r>
              <a:rPr lang="en-US" dirty="0" smtClean="0"/>
              <a:t>the possibility of finding raw materials, </a:t>
            </a:r>
            <a:endParaRPr lang="tr-TR" dirty="0" smtClean="0"/>
          </a:p>
          <a:p>
            <a:r>
              <a:rPr lang="en-US" dirty="0" smtClean="0"/>
              <a:t>marketing opportunities and </a:t>
            </a:r>
            <a:endParaRPr lang="tr-TR" dirty="0" smtClean="0"/>
          </a:p>
          <a:p>
            <a:r>
              <a:rPr lang="en-US" dirty="0" smtClean="0"/>
              <a:t>production hygiene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should be considered to determine the appropriate type of </a:t>
            </a:r>
            <a:r>
              <a:rPr lang="tr-TR" dirty="0" err="1" smtClean="0"/>
              <a:t>breeding</a:t>
            </a:r>
            <a:r>
              <a:rPr lang="tr-TR" dirty="0" smtClean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48903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land </a:t>
            </a:r>
            <a:r>
              <a:rPr lang="en-US" dirty="0" smtClean="0"/>
              <a:t>properties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0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and Domestication of Chicken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accepted that the first domestication of chickens took place in India and Southeast Asia in 2500 BC.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987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four wild chicken forms living in the forests of South East Asia have contributed to the formation of today's chicken breeds.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r>
              <a:rPr lang="tr-TR" altLang="en-US" b="1" dirty="0" smtClean="0"/>
              <a:t>1. </a:t>
            </a:r>
            <a:r>
              <a:rPr lang="tr-TR" altLang="en-US" b="1" dirty="0" err="1" smtClean="0"/>
              <a:t>Gallus</a:t>
            </a:r>
            <a:r>
              <a:rPr lang="tr-TR" altLang="en-US" b="1" dirty="0" smtClean="0"/>
              <a:t> </a:t>
            </a:r>
            <a:r>
              <a:rPr lang="tr-TR" altLang="en-US" b="1" dirty="0" err="1" smtClean="0"/>
              <a:t>bankiva</a:t>
            </a:r>
            <a:endParaRPr lang="tr-TR" altLang="en-US" b="1" dirty="0" smtClean="0"/>
          </a:p>
          <a:p>
            <a:pPr marL="0" indent="0">
              <a:buNone/>
            </a:pPr>
            <a:r>
              <a:rPr lang="tr-TR" altLang="en-US" b="1" dirty="0" smtClean="0"/>
              <a:t>2. </a:t>
            </a:r>
            <a:r>
              <a:rPr lang="tr-TR" altLang="en-US" b="1" dirty="0" err="1" smtClean="0"/>
              <a:t>Gallus</a:t>
            </a:r>
            <a:r>
              <a:rPr lang="tr-TR" altLang="en-US" b="1" dirty="0" smtClean="0"/>
              <a:t> </a:t>
            </a:r>
            <a:r>
              <a:rPr lang="tr-TR" altLang="en-US" b="1" dirty="0" err="1" smtClean="0"/>
              <a:t>soneratii</a:t>
            </a:r>
            <a:endParaRPr lang="tr-TR" altLang="en-US" b="1" dirty="0" smtClean="0"/>
          </a:p>
          <a:p>
            <a:pPr marL="0" indent="0">
              <a:buNone/>
            </a:pPr>
            <a:r>
              <a:rPr lang="tr-TR" altLang="en-US" b="1" dirty="0" smtClean="0"/>
              <a:t>3. </a:t>
            </a:r>
            <a:r>
              <a:rPr lang="tr-TR" altLang="en-US" b="1" dirty="0" err="1" smtClean="0"/>
              <a:t>Gallus</a:t>
            </a:r>
            <a:r>
              <a:rPr lang="tr-TR" altLang="en-US" b="1" dirty="0" smtClean="0"/>
              <a:t> </a:t>
            </a:r>
            <a:r>
              <a:rPr lang="tr-TR" altLang="en-US" b="1" dirty="0" err="1" smtClean="0"/>
              <a:t>lafiyetti</a:t>
            </a:r>
            <a:endParaRPr lang="tr-TR" altLang="en-US" b="1" dirty="0" smtClean="0"/>
          </a:p>
          <a:p>
            <a:pPr marL="0" indent="0">
              <a:buNone/>
            </a:pPr>
            <a:r>
              <a:rPr lang="tr-TR" altLang="en-US" b="1" dirty="0" smtClean="0"/>
              <a:t>4. </a:t>
            </a:r>
            <a:r>
              <a:rPr lang="tr-TR" altLang="en-US" b="1" dirty="0" err="1" smtClean="0"/>
              <a:t>Gallus</a:t>
            </a:r>
            <a:r>
              <a:rPr lang="tr-TR" altLang="en-US" b="1" dirty="0" smtClean="0"/>
              <a:t> </a:t>
            </a:r>
            <a:r>
              <a:rPr lang="tr-TR" altLang="en-US" b="1" dirty="0" err="1" smtClean="0"/>
              <a:t>varius</a:t>
            </a:r>
            <a:r>
              <a:rPr lang="tr-TR" altLang="en-US" dirty="0" smtClean="0"/>
              <a:t> </a:t>
            </a:r>
          </a:p>
          <a:p>
            <a:endParaRPr lang="tr-TR" alt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78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121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Chicken Breeding </vt:lpstr>
      <vt:lpstr>Person who wants to do poultry breeding</vt:lpstr>
      <vt:lpstr>What is the land properties?</vt:lpstr>
      <vt:lpstr>Origin and Domestication of Chicken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4</cp:revision>
  <dcterms:created xsi:type="dcterms:W3CDTF">2019-10-16T11:05:23Z</dcterms:created>
  <dcterms:modified xsi:type="dcterms:W3CDTF">2019-10-18T05:38:34Z</dcterms:modified>
</cp:coreProperties>
</file>