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366" r:id="rId2"/>
    <p:sldId id="373" r:id="rId3"/>
    <p:sldId id="375" r:id="rId4"/>
    <p:sldId id="376" r:id="rId5"/>
    <p:sldId id="283" r:id="rId6"/>
    <p:sldId id="263" r:id="rId7"/>
    <p:sldId id="264" r:id="rId8"/>
    <p:sldId id="265" r:id="rId9"/>
    <p:sldId id="266" r:id="rId10"/>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50"/>
    <p:restoredTop sz="94630"/>
  </p:normalViewPr>
  <p:slideViewPr>
    <p:cSldViewPr snapToGrid="0" snapToObjects="1">
      <p:cViewPr varScale="1">
        <p:scale>
          <a:sx n="92" d="100"/>
          <a:sy n="92" d="100"/>
        </p:scale>
        <p:origin x="1072" y="1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555DF273-B7C7-9E4F-95E4-80346D077A43}"/>
              </a:ext>
            </a:extLst>
          </p:cNvPr>
          <p:cNvSpPr>
            <a:spLocks noGrp="1"/>
          </p:cNvSpPr>
          <p:nvPr>
            <p:ph type="ctrTitle"/>
          </p:nvPr>
        </p:nvSpPr>
        <p:spPr>
          <a:xfrm>
            <a:off x="1524000" y="1122363"/>
            <a:ext cx="9144000" cy="2387600"/>
          </a:xfrm>
        </p:spPr>
        <p:txBody>
          <a:bodyPr anchor="b"/>
          <a:lstStyle>
            <a:lvl1pPr algn="ctr">
              <a:defRPr sz="6000"/>
            </a:lvl1pPr>
          </a:lstStyle>
          <a:p>
            <a:r>
              <a:rPr lang="tr-TR"/>
              <a:t>Asıl başlık stilini düzenlemek için tıklayın</a:t>
            </a:r>
          </a:p>
        </p:txBody>
      </p:sp>
      <p:sp>
        <p:nvSpPr>
          <p:cNvPr id="3" name="Alt Başlık 2">
            <a:extLst>
              <a:ext uri="{FF2B5EF4-FFF2-40B4-BE49-F238E27FC236}">
                <a16:creationId xmlns:a16="http://schemas.microsoft.com/office/drawing/2014/main" id="{48978A0B-F21C-2A48-B026-5D064CF2C17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p>
        </p:txBody>
      </p:sp>
      <p:sp>
        <p:nvSpPr>
          <p:cNvPr id="4" name="Veri Yer Tutucusu 3">
            <a:extLst>
              <a:ext uri="{FF2B5EF4-FFF2-40B4-BE49-F238E27FC236}">
                <a16:creationId xmlns:a16="http://schemas.microsoft.com/office/drawing/2014/main" id="{102D18FC-1AF3-3246-BE7D-64997465EFDB}"/>
              </a:ext>
            </a:extLst>
          </p:cNvPr>
          <p:cNvSpPr>
            <a:spLocks noGrp="1"/>
          </p:cNvSpPr>
          <p:nvPr>
            <p:ph type="dt" sz="half" idx="10"/>
          </p:nvPr>
        </p:nvSpPr>
        <p:spPr/>
        <p:txBody>
          <a:bodyPr/>
          <a:lstStyle/>
          <a:p>
            <a:fld id="{65539863-30BD-CA40-A72E-6B7B8477FF53}" type="datetimeFigureOut">
              <a:rPr lang="tr-TR" smtClean="0"/>
              <a:t>27.01.2020</a:t>
            </a:fld>
            <a:endParaRPr lang="tr-TR"/>
          </a:p>
        </p:txBody>
      </p:sp>
      <p:sp>
        <p:nvSpPr>
          <p:cNvPr id="5" name="Alt Bilgi Yer Tutucusu 4">
            <a:extLst>
              <a:ext uri="{FF2B5EF4-FFF2-40B4-BE49-F238E27FC236}">
                <a16:creationId xmlns:a16="http://schemas.microsoft.com/office/drawing/2014/main" id="{25BC944B-5FD8-0E43-AA8B-A55C967141E8}"/>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A13FBA74-1561-E741-95E3-E26BF2447EE6}"/>
              </a:ext>
            </a:extLst>
          </p:cNvPr>
          <p:cNvSpPr>
            <a:spLocks noGrp="1"/>
          </p:cNvSpPr>
          <p:nvPr>
            <p:ph type="sldNum" sz="quarter" idx="12"/>
          </p:nvPr>
        </p:nvSpPr>
        <p:spPr/>
        <p:txBody>
          <a:bodyPr/>
          <a:lstStyle/>
          <a:p>
            <a:fld id="{B77CCE9E-8DF6-4C48-BFD0-4FCCA0EB30E6}" type="slidenum">
              <a:rPr lang="tr-TR" smtClean="0"/>
              <a:t>‹#›</a:t>
            </a:fld>
            <a:endParaRPr lang="tr-TR"/>
          </a:p>
        </p:txBody>
      </p:sp>
    </p:spTree>
    <p:extLst>
      <p:ext uri="{BB962C8B-B14F-4D97-AF65-F5344CB8AC3E}">
        <p14:creationId xmlns:p14="http://schemas.microsoft.com/office/powerpoint/2010/main" val="165027853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8401151D-B8A8-E348-9D9B-7C1EE308FF39}"/>
              </a:ext>
            </a:extLst>
          </p:cNvPr>
          <p:cNvSpPr>
            <a:spLocks noGrp="1"/>
          </p:cNvSpPr>
          <p:nvPr>
            <p:ph type="title"/>
          </p:nvPr>
        </p:nvSpPr>
        <p:spPr/>
        <p:txBody>
          <a:bodyPr/>
          <a:lstStyle/>
          <a:p>
            <a:r>
              <a:rPr lang="tr-TR"/>
              <a:t>Asıl başlık stilini düzenlemek için tıklayın</a:t>
            </a:r>
          </a:p>
        </p:txBody>
      </p:sp>
      <p:sp>
        <p:nvSpPr>
          <p:cNvPr id="3" name="Dikey Metin Yer Tutucusu 2">
            <a:extLst>
              <a:ext uri="{FF2B5EF4-FFF2-40B4-BE49-F238E27FC236}">
                <a16:creationId xmlns:a16="http://schemas.microsoft.com/office/drawing/2014/main" id="{0679F3AD-B1F2-8A49-AA03-CDDF97B86B15}"/>
              </a:ext>
            </a:extLst>
          </p:cNvPr>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4CA6C5A3-C080-0641-9540-A1E52CE5847A}"/>
              </a:ext>
            </a:extLst>
          </p:cNvPr>
          <p:cNvSpPr>
            <a:spLocks noGrp="1"/>
          </p:cNvSpPr>
          <p:nvPr>
            <p:ph type="dt" sz="half" idx="10"/>
          </p:nvPr>
        </p:nvSpPr>
        <p:spPr/>
        <p:txBody>
          <a:bodyPr/>
          <a:lstStyle/>
          <a:p>
            <a:fld id="{65539863-30BD-CA40-A72E-6B7B8477FF53}" type="datetimeFigureOut">
              <a:rPr lang="tr-TR" smtClean="0"/>
              <a:t>27.01.2020</a:t>
            </a:fld>
            <a:endParaRPr lang="tr-TR"/>
          </a:p>
        </p:txBody>
      </p:sp>
      <p:sp>
        <p:nvSpPr>
          <p:cNvPr id="5" name="Alt Bilgi Yer Tutucusu 4">
            <a:extLst>
              <a:ext uri="{FF2B5EF4-FFF2-40B4-BE49-F238E27FC236}">
                <a16:creationId xmlns:a16="http://schemas.microsoft.com/office/drawing/2014/main" id="{18A7BBB8-9E8C-584D-B6B5-9F825280582B}"/>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5CB79610-21B1-7B4F-A5BF-3F25FBD1A101}"/>
              </a:ext>
            </a:extLst>
          </p:cNvPr>
          <p:cNvSpPr>
            <a:spLocks noGrp="1"/>
          </p:cNvSpPr>
          <p:nvPr>
            <p:ph type="sldNum" sz="quarter" idx="12"/>
          </p:nvPr>
        </p:nvSpPr>
        <p:spPr/>
        <p:txBody>
          <a:bodyPr/>
          <a:lstStyle/>
          <a:p>
            <a:fld id="{B77CCE9E-8DF6-4C48-BFD0-4FCCA0EB30E6}" type="slidenum">
              <a:rPr lang="tr-TR" smtClean="0"/>
              <a:t>‹#›</a:t>
            </a:fld>
            <a:endParaRPr lang="tr-TR"/>
          </a:p>
        </p:txBody>
      </p:sp>
    </p:spTree>
    <p:extLst>
      <p:ext uri="{BB962C8B-B14F-4D97-AF65-F5344CB8AC3E}">
        <p14:creationId xmlns:p14="http://schemas.microsoft.com/office/powerpoint/2010/main" val="58888839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a:extLst>
              <a:ext uri="{FF2B5EF4-FFF2-40B4-BE49-F238E27FC236}">
                <a16:creationId xmlns:a16="http://schemas.microsoft.com/office/drawing/2014/main" id="{D4814713-ED19-2F4F-A71A-F66B9768F067}"/>
              </a:ext>
            </a:extLst>
          </p:cNvPr>
          <p:cNvSpPr>
            <a:spLocks noGrp="1"/>
          </p:cNvSpPr>
          <p:nvPr>
            <p:ph type="title" orient="vert"/>
          </p:nvPr>
        </p:nvSpPr>
        <p:spPr>
          <a:xfrm>
            <a:off x="8724900" y="365125"/>
            <a:ext cx="2628900" cy="5811838"/>
          </a:xfrm>
        </p:spPr>
        <p:txBody>
          <a:bodyPr vert="eaVert"/>
          <a:lstStyle/>
          <a:p>
            <a:r>
              <a:rPr lang="tr-TR"/>
              <a:t>Asıl başlık stilini düzenlemek için tıklayın</a:t>
            </a:r>
          </a:p>
        </p:txBody>
      </p:sp>
      <p:sp>
        <p:nvSpPr>
          <p:cNvPr id="3" name="Dikey Metin Yer Tutucusu 2">
            <a:extLst>
              <a:ext uri="{FF2B5EF4-FFF2-40B4-BE49-F238E27FC236}">
                <a16:creationId xmlns:a16="http://schemas.microsoft.com/office/drawing/2014/main" id="{1E2BA704-4DE6-1A4B-9DA4-1486D37C0BFF}"/>
              </a:ext>
            </a:extLst>
          </p:cNvPr>
          <p:cNvSpPr>
            <a:spLocks noGrp="1"/>
          </p:cNvSpPr>
          <p:nvPr>
            <p:ph type="body" orient="vert" idx="1"/>
          </p:nvPr>
        </p:nvSpPr>
        <p:spPr>
          <a:xfrm>
            <a:off x="838200" y="365125"/>
            <a:ext cx="7734300" cy="5811838"/>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A013E834-409A-D043-8614-26B21664FAA0}"/>
              </a:ext>
            </a:extLst>
          </p:cNvPr>
          <p:cNvSpPr>
            <a:spLocks noGrp="1"/>
          </p:cNvSpPr>
          <p:nvPr>
            <p:ph type="dt" sz="half" idx="10"/>
          </p:nvPr>
        </p:nvSpPr>
        <p:spPr/>
        <p:txBody>
          <a:bodyPr/>
          <a:lstStyle/>
          <a:p>
            <a:fld id="{65539863-30BD-CA40-A72E-6B7B8477FF53}" type="datetimeFigureOut">
              <a:rPr lang="tr-TR" smtClean="0"/>
              <a:t>27.01.2020</a:t>
            </a:fld>
            <a:endParaRPr lang="tr-TR"/>
          </a:p>
        </p:txBody>
      </p:sp>
      <p:sp>
        <p:nvSpPr>
          <p:cNvPr id="5" name="Alt Bilgi Yer Tutucusu 4">
            <a:extLst>
              <a:ext uri="{FF2B5EF4-FFF2-40B4-BE49-F238E27FC236}">
                <a16:creationId xmlns:a16="http://schemas.microsoft.com/office/drawing/2014/main" id="{8EC1E683-4E02-724D-9A1C-28CE6EC3C4E3}"/>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3AC37F1B-CBED-524E-80D3-B49A0DA2E8D4}"/>
              </a:ext>
            </a:extLst>
          </p:cNvPr>
          <p:cNvSpPr>
            <a:spLocks noGrp="1"/>
          </p:cNvSpPr>
          <p:nvPr>
            <p:ph type="sldNum" sz="quarter" idx="12"/>
          </p:nvPr>
        </p:nvSpPr>
        <p:spPr/>
        <p:txBody>
          <a:bodyPr/>
          <a:lstStyle/>
          <a:p>
            <a:fld id="{B77CCE9E-8DF6-4C48-BFD0-4FCCA0EB30E6}" type="slidenum">
              <a:rPr lang="tr-TR" smtClean="0"/>
              <a:t>‹#›</a:t>
            </a:fld>
            <a:endParaRPr lang="tr-TR"/>
          </a:p>
        </p:txBody>
      </p:sp>
    </p:spTree>
    <p:extLst>
      <p:ext uri="{BB962C8B-B14F-4D97-AF65-F5344CB8AC3E}">
        <p14:creationId xmlns:p14="http://schemas.microsoft.com/office/powerpoint/2010/main" val="28987996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15D40B9-21ED-BA46-B7BA-378606D02B7E}"/>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588CAFDE-819B-1E4A-BC84-C7DE5B7C4159}"/>
              </a:ext>
            </a:extLst>
          </p:cNvPr>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6CB6E7C2-1522-624C-9E9F-9C9623C8168F}"/>
              </a:ext>
            </a:extLst>
          </p:cNvPr>
          <p:cNvSpPr>
            <a:spLocks noGrp="1"/>
          </p:cNvSpPr>
          <p:nvPr>
            <p:ph type="dt" sz="half" idx="10"/>
          </p:nvPr>
        </p:nvSpPr>
        <p:spPr/>
        <p:txBody>
          <a:bodyPr/>
          <a:lstStyle/>
          <a:p>
            <a:fld id="{65539863-30BD-CA40-A72E-6B7B8477FF53}" type="datetimeFigureOut">
              <a:rPr lang="tr-TR" smtClean="0"/>
              <a:t>27.01.2020</a:t>
            </a:fld>
            <a:endParaRPr lang="tr-TR"/>
          </a:p>
        </p:txBody>
      </p:sp>
      <p:sp>
        <p:nvSpPr>
          <p:cNvPr id="5" name="Alt Bilgi Yer Tutucusu 4">
            <a:extLst>
              <a:ext uri="{FF2B5EF4-FFF2-40B4-BE49-F238E27FC236}">
                <a16:creationId xmlns:a16="http://schemas.microsoft.com/office/drawing/2014/main" id="{4838A632-F439-204D-939D-4E5095CF5EA1}"/>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5C3A6952-DC5B-CA49-B15F-044263593955}"/>
              </a:ext>
            </a:extLst>
          </p:cNvPr>
          <p:cNvSpPr>
            <a:spLocks noGrp="1"/>
          </p:cNvSpPr>
          <p:nvPr>
            <p:ph type="sldNum" sz="quarter" idx="12"/>
          </p:nvPr>
        </p:nvSpPr>
        <p:spPr/>
        <p:txBody>
          <a:bodyPr/>
          <a:lstStyle/>
          <a:p>
            <a:fld id="{B77CCE9E-8DF6-4C48-BFD0-4FCCA0EB30E6}" type="slidenum">
              <a:rPr lang="tr-TR" smtClean="0"/>
              <a:t>‹#›</a:t>
            </a:fld>
            <a:endParaRPr lang="tr-TR"/>
          </a:p>
        </p:txBody>
      </p:sp>
    </p:spTree>
    <p:extLst>
      <p:ext uri="{BB962C8B-B14F-4D97-AF65-F5344CB8AC3E}">
        <p14:creationId xmlns:p14="http://schemas.microsoft.com/office/powerpoint/2010/main" val="42307368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56046F0E-8726-7245-83F2-69564A295213}"/>
              </a:ext>
            </a:extLst>
          </p:cNvPr>
          <p:cNvSpPr>
            <a:spLocks noGrp="1"/>
          </p:cNvSpPr>
          <p:nvPr>
            <p:ph type="title"/>
          </p:nvPr>
        </p:nvSpPr>
        <p:spPr>
          <a:xfrm>
            <a:off x="831850" y="1709738"/>
            <a:ext cx="10515600" cy="2852737"/>
          </a:xfrm>
        </p:spPr>
        <p:txBody>
          <a:bodyPr anchor="b"/>
          <a:lstStyle>
            <a:lvl1pPr>
              <a:defRPr sz="6000"/>
            </a:lvl1pPr>
          </a:lstStyle>
          <a:p>
            <a:r>
              <a:rPr lang="tr-TR"/>
              <a:t>Asıl başlık stilini düzenlemek için tıklayın</a:t>
            </a:r>
          </a:p>
        </p:txBody>
      </p:sp>
      <p:sp>
        <p:nvSpPr>
          <p:cNvPr id="3" name="Metin Yer Tutucusu 2">
            <a:extLst>
              <a:ext uri="{FF2B5EF4-FFF2-40B4-BE49-F238E27FC236}">
                <a16:creationId xmlns:a16="http://schemas.microsoft.com/office/drawing/2014/main" id="{4C42B2E0-2E94-834D-B344-19F056C734E9}"/>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düzenlemek için tıklayın</a:t>
            </a:r>
          </a:p>
        </p:txBody>
      </p:sp>
      <p:sp>
        <p:nvSpPr>
          <p:cNvPr id="4" name="Veri Yer Tutucusu 3">
            <a:extLst>
              <a:ext uri="{FF2B5EF4-FFF2-40B4-BE49-F238E27FC236}">
                <a16:creationId xmlns:a16="http://schemas.microsoft.com/office/drawing/2014/main" id="{A23CD226-F848-6C45-AC10-8D533AE02D8E}"/>
              </a:ext>
            </a:extLst>
          </p:cNvPr>
          <p:cNvSpPr>
            <a:spLocks noGrp="1"/>
          </p:cNvSpPr>
          <p:nvPr>
            <p:ph type="dt" sz="half" idx="10"/>
          </p:nvPr>
        </p:nvSpPr>
        <p:spPr/>
        <p:txBody>
          <a:bodyPr/>
          <a:lstStyle/>
          <a:p>
            <a:fld id="{65539863-30BD-CA40-A72E-6B7B8477FF53}" type="datetimeFigureOut">
              <a:rPr lang="tr-TR" smtClean="0"/>
              <a:t>27.01.2020</a:t>
            </a:fld>
            <a:endParaRPr lang="tr-TR"/>
          </a:p>
        </p:txBody>
      </p:sp>
      <p:sp>
        <p:nvSpPr>
          <p:cNvPr id="5" name="Alt Bilgi Yer Tutucusu 4">
            <a:extLst>
              <a:ext uri="{FF2B5EF4-FFF2-40B4-BE49-F238E27FC236}">
                <a16:creationId xmlns:a16="http://schemas.microsoft.com/office/drawing/2014/main" id="{A64FBFFD-8797-E349-8FF9-DA6F72EBF43E}"/>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77CD0198-B18A-424D-8FA2-7FB390536199}"/>
              </a:ext>
            </a:extLst>
          </p:cNvPr>
          <p:cNvSpPr>
            <a:spLocks noGrp="1"/>
          </p:cNvSpPr>
          <p:nvPr>
            <p:ph type="sldNum" sz="quarter" idx="12"/>
          </p:nvPr>
        </p:nvSpPr>
        <p:spPr/>
        <p:txBody>
          <a:bodyPr/>
          <a:lstStyle/>
          <a:p>
            <a:fld id="{B77CCE9E-8DF6-4C48-BFD0-4FCCA0EB30E6}" type="slidenum">
              <a:rPr lang="tr-TR" smtClean="0"/>
              <a:t>‹#›</a:t>
            </a:fld>
            <a:endParaRPr lang="tr-TR"/>
          </a:p>
        </p:txBody>
      </p:sp>
    </p:spTree>
    <p:extLst>
      <p:ext uri="{BB962C8B-B14F-4D97-AF65-F5344CB8AC3E}">
        <p14:creationId xmlns:p14="http://schemas.microsoft.com/office/powerpoint/2010/main" val="366685362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77D8ECF-1767-EA4A-848C-1D296F1316D6}"/>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FB9CC006-52F5-894A-A173-697C850A30B8}"/>
              </a:ext>
            </a:extLst>
          </p:cNvPr>
          <p:cNvSpPr>
            <a:spLocks noGrp="1"/>
          </p:cNvSpPr>
          <p:nvPr>
            <p:ph sz="half" idx="1"/>
          </p:nvPr>
        </p:nvSpPr>
        <p:spPr>
          <a:xfrm>
            <a:off x="838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a:extLst>
              <a:ext uri="{FF2B5EF4-FFF2-40B4-BE49-F238E27FC236}">
                <a16:creationId xmlns:a16="http://schemas.microsoft.com/office/drawing/2014/main" id="{7A25E514-9BB5-2549-A3B3-A58989D72DA6}"/>
              </a:ext>
            </a:extLst>
          </p:cNvPr>
          <p:cNvSpPr>
            <a:spLocks noGrp="1"/>
          </p:cNvSpPr>
          <p:nvPr>
            <p:ph sz="half" idx="2"/>
          </p:nvPr>
        </p:nvSpPr>
        <p:spPr>
          <a:xfrm>
            <a:off x="6172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a:extLst>
              <a:ext uri="{FF2B5EF4-FFF2-40B4-BE49-F238E27FC236}">
                <a16:creationId xmlns:a16="http://schemas.microsoft.com/office/drawing/2014/main" id="{39965279-3D8E-BA44-BF28-80B90136E09B}"/>
              </a:ext>
            </a:extLst>
          </p:cNvPr>
          <p:cNvSpPr>
            <a:spLocks noGrp="1"/>
          </p:cNvSpPr>
          <p:nvPr>
            <p:ph type="dt" sz="half" idx="10"/>
          </p:nvPr>
        </p:nvSpPr>
        <p:spPr/>
        <p:txBody>
          <a:bodyPr/>
          <a:lstStyle/>
          <a:p>
            <a:fld id="{65539863-30BD-CA40-A72E-6B7B8477FF53}" type="datetimeFigureOut">
              <a:rPr lang="tr-TR" smtClean="0"/>
              <a:t>27.01.2020</a:t>
            </a:fld>
            <a:endParaRPr lang="tr-TR"/>
          </a:p>
        </p:txBody>
      </p:sp>
      <p:sp>
        <p:nvSpPr>
          <p:cNvPr id="6" name="Alt Bilgi Yer Tutucusu 5">
            <a:extLst>
              <a:ext uri="{FF2B5EF4-FFF2-40B4-BE49-F238E27FC236}">
                <a16:creationId xmlns:a16="http://schemas.microsoft.com/office/drawing/2014/main" id="{438C3E6E-7979-584F-ACF6-CE8B4654F85B}"/>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C33D2045-3D6C-534F-91F5-4B3F69C8DC81}"/>
              </a:ext>
            </a:extLst>
          </p:cNvPr>
          <p:cNvSpPr>
            <a:spLocks noGrp="1"/>
          </p:cNvSpPr>
          <p:nvPr>
            <p:ph type="sldNum" sz="quarter" idx="12"/>
          </p:nvPr>
        </p:nvSpPr>
        <p:spPr/>
        <p:txBody>
          <a:bodyPr/>
          <a:lstStyle/>
          <a:p>
            <a:fld id="{B77CCE9E-8DF6-4C48-BFD0-4FCCA0EB30E6}" type="slidenum">
              <a:rPr lang="tr-TR" smtClean="0"/>
              <a:t>‹#›</a:t>
            </a:fld>
            <a:endParaRPr lang="tr-TR"/>
          </a:p>
        </p:txBody>
      </p:sp>
    </p:spTree>
    <p:extLst>
      <p:ext uri="{BB962C8B-B14F-4D97-AF65-F5344CB8AC3E}">
        <p14:creationId xmlns:p14="http://schemas.microsoft.com/office/powerpoint/2010/main" val="17011537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B0642A4-42B8-4C4D-9F04-7E7AA4CA378D}"/>
              </a:ext>
            </a:extLst>
          </p:cNvPr>
          <p:cNvSpPr>
            <a:spLocks noGrp="1"/>
          </p:cNvSpPr>
          <p:nvPr>
            <p:ph type="title"/>
          </p:nvPr>
        </p:nvSpPr>
        <p:spPr>
          <a:xfrm>
            <a:off x="839788" y="365125"/>
            <a:ext cx="10515600" cy="1325563"/>
          </a:xfrm>
        </p:spPr>
        <p:txBody>
          <a:bodyPr/>
          <a:lstStyle/>
          <a:p>
            <a:r>
              <a:rPr lang="tr-TR"/>
              <a:t>Asıl başlık stilini düzenlemek için tıklayın</a:t>
            </a:r>
          </a:p>
        </p:txBody>
      </p:sp>
      <p:sp>
        <p:nvSpPr>
          <p:cNvPr id="3" name="Metin Yer Tutucusu 2">
            <a:extLst>
              <a:ext uri="{FF2B5EF4-FFF2-40B4-BE49-F238E27FC236}">
                <a16:creationId xmlns:a16="http://schemas.microsoft.com/office/drawing/2014/main" id="{33EF230B-A7DA-044C-AF19-884BD1FB883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İçerik Yer Tutucusu 3">
            <a:extLst>
              <a:ext uri="{FF2B5EF4-FFF2-40B4-BE49-F238E27FC236}">
                <a16:creationId xmlns:a16="http://schemas.microsoft.com/office/drawing/2014/main" id="{80F0ACA3-ECAD-EA4C-B548-C42DD634C3FF}"/>
              </a:ext>
            </a:extLst>
          </p:cNvPr>
          <p:cNvSpPr>
            <a:spLocks noGrp="1"/>
          </p:cNvSpPr>
          <p:nvPr>
            <p:ph sz="half" idx="2"/>
          </p:nvPr>
        </p:nvSpPr>
        <p:spPr>
          <a:xfrm>
            <a:off x="839788" y="2505075"/>
            <a:ext cx="5157787"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a:extLst>
              <a:ext uri="{FF2B5EF4-FFF2-40B4-BE49-F238E27FC236}">
                <a16:creationId xmlns:a16="http://schemas.microsoft.com/office/drawing/2014/main" id="{41504190-80BA-384D-BACE-5D4EA58D9CD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İçerik Yer Tutucusu 5">
            <a:extLst>
              <a:ext uri="{FF2B5EF4-FFF2-40B4-BE49-F238E27FC236}">
                <a16:creationId xmlns:a16="http://schemas.microsoft.com/office/drawing/2014/main" id="{B2819FAA-24A0-5244-9477-22175ECB07AA}"/>
              </a:ext>
            </a:extLst>
          </p:cNvPr>
          <p:cNvSpPr>
            <a:spLocks noGrp="1"/>
          </p:cNvSpPr>
          <p:nvPr>
            <p:ph sz="quarter" idx="4"/>
          </p:nvPr>
        </p:nvSpPr>
        <p:spPr>
          <a:xfrm>
            <a:off x="6172200" y="2505075"/>
            <a:ext cx="5183188"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a:extLst>
              <a:ext uri="{FF2B5EF4-FFF2-40B4-BE49-F238E27FC236}">
                <a16:creationId xmlns:a16="http://schemas.microsoft.com/office/drawing/2014/main" id="{9C2B3177-1BD1-004C-A517-AFA29D03A707}"/>
              </a:ext>
            </a:extLst>
          </p:cNvPr>
          <p:cNvSpPr>
            <a:spLocks noGrp="1"/>
          </p:cNvSpPr>
          <p:nvPr>
            <p:ph type="dt" sz="half" idx="10"/>
          </p:nvPr>
        </p:nvSpPr>
        <p:spPr/>
        <p:txBody>
          <a:bodyPr/>
          <a:lstStyle/>
          <a:p>
            <a:fld id="{65539863-30BD-CA40-A72E-6B7B8477FF53}" type="datetimeFigureOut">
              <a:rPr lang="tr-TR" smtClean="0"/>
              <a:t>27.01.2020</a:t>
            </a:fld>
            <a:endParaRPr lang="tr-TR"/>
          </a:p>
        </p:txBody>
      </p:sp>
      <p:sp>
        <p:nvSpPr>
          <p:cNvPr id="8" name="Alt Bilgi Yer Tutucusu 7">
            <a:extLst>
              <a:ext uri="{FF2B5EF4-FFF2-40B4-BE49-F238E27FC236}">
                <a16:creationId xmlns:a16="http://schemas.microsoft.com/office/drawing/2014/main" id="{5818287B-D4A0-8B40-90C6-199F57A8958D}"/>
              </a:ext>
            </a:extLst>
          </p:cNvPr>
          <p:cNvSpPr>
            <a:spLocks noGrp="1"/>
          </p:cNvSpPr>
          <p:nvPr>
            <p:ph type="ftr" sz="quarter" idx="11"/>
          </p:nvPr>
        </p:nvSpPr>
        <p:spPr/>
        <p:txBody>
          <a:bodyPr/>
          <a:lstStyle/>
          <a:p>
            <a:endParaRPr lang="tr-TR"/>
          </a:p>
        </p:txBody>
      </p:sp>
      <p:sp>
        <p:nvSpPr>
          <p:cNvPr id="9" name="Slayt Numarası Yer Tutucusu 8">
            <a:extLst>
              <a:ext uri="{FF2B5EF4-FFF2-40B4-BE49-F238E27FC236}">
                <a16:creationId xmlns:a16="http://schemas.microsoft.com/office/drawing/2014/main" id="{48352C51-5DC3-8340-BBA7-CD8DE8A5AC1A}"/>
              </a:ext>
            </a:extLst>
          </p:cNvPr>
          <p:cNvSpPr>
            <a:spLocks noGrp="1"/>
          </p:cNvSpPr>
          <p:nvPr>
            <p:ph type="sldNum" sz="quarter" idx="12"/>
          </p:nvPr>
        </p:nvSpPr>
        <p:spPr/>
        <p:txBody>
          <a:bodyPr/>
          <a:lstStyle/>
          <a:p>
            <a:fld id="{B77CCE9E-8DF6-4C48-BFD0-4FCCA0EB30E6}" type="slidenum">
              <a:rPr lang="tr-TR" smtClean="0"/>
              <a:t>‹#›</a:t>
            </a:fld>
            <a:endParaRPr lang="tr-TR"/>
          </a:p>
        </p:txBody>
      </p:sp>
    </p:spTree>
    <p:extLst>
      <p:ext uri="{BB962C8B-B14F-4D97-AF65-F5344CB8AC3E}">
        <p14:creationId xmlns:p14="http://schemas.microsoft.com/office/powerpoint/2010/main" val="399735077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0E1C0408-BD3F-0D4A-B011-A2BA99B95F72}"/>
              </a:ext>
            </a:extLst>
          </p:cNvPr>
          <p:cNvSpPr>
            <a:spLocks noGrp="1"/>
          </p:cNvSpPr>
          <p:nvPr>
            <p:ph type="title"/>
          </p:nvPr>
        </p:nvSpPr>
        <p:spPr/>
        <p:txBody>
          <a:bodyPr/>
          <a:lstStyle/>
          <a:p>
            <a:r>
              <a:rPr lang="tr-TR"/>
              <a:t>Asıl başlık stilini düzenlemek için tıklayın</a:t>
            </a:r>
          </a:p>
        </p:txBody>
      </p:sp>
      <p:sp>
        <p:nvSpPr>
          <p:cNvPr id="3" name="Veri Yer Tutucusu 2">
            <a:extLst>
              <a:ext uri="{FF2B5EF4-FFF2-40B4-BE49-F238E27FC236}">
                <a16:creationId xmlns:a16="http://schemas.microsoft.com/office/drawing/2014/main" id="{836A0693-0DA7-D147-8F80-524EF551263C}"/>
              </a:ext>
            </a:extLst>
          </p:cNvPr>
          <p:cNvSpPr>
            <a:spLocks noGrp="1"/>
          </p:cNvSpPr>
          <p:nvPr>
            <p:ph type="dt" sz="half" idx="10"/>
          </p:nvPr>
        </p:nvSpPr>
        <p:spPr/>
        <p:txBody>
          <a:bodyPr/>
          <a:lstStyle/>
          <a:p>
            <a:fld id="{65539863-30BD-CA40-A72E-6B7B8477FF53}" type="datetimeFigureOut">
              <a:rPr lang="tr-TR" smtClean="0"/>
              <a:t>27.01.2020</a:t>
            </a:fld>
            <a:endParaRPr lang="tr-TR"/>
          </a:p>
        </p:txBody>
      </p:sp>
      <p:sp>
        <p:nvSpPr>
          <p:cNvPr id="4" name="Alt Bilgi Yer Tutucusu 3">
            <a:extLst>
              <a:ext uri="{FF2B5EF4-FFF2-40B4-BE49-F238E27FC236}">
                <a16:creationId xmlns:a16="http://schemas.microsoft.com/office/drawing/2014/main" id="{67D1C3F6-6E94-C549-ADB9-7041DCAA92CE}"/>
              </a:ext>
            </a:extLst>
          </p:cNvPr>
          <p:cNvSpPr>
            <a:spLocks noGrp="1"/>
          </p:cNvSpPr>
          <p:nvPr>
            <p:ph type="ftr" sz="quarter" idx="11"/>
          </p:nvPr>
        </p:nvSpPr>
        <p:spPr/>
        <p:txBody>
          <a:bodyPr/>
          <a:lstStyle/>
          <a:p>
            <a:endParaRPr lang="tr-TR"/>
          </a:p>
        </p:txBody>
      </p:sp>
      <p:sp>
        <p:nvSpPr>
          <p:cNvPr id="5" name="Slayt Numarası Yer Tutucusu 4">
            <a:extLst>
              <a:ext uri="{FF2B5EF4-FFF2-40B4-BE49-F238E27FC236}">
                <a16:creationId xmlns:a16="http://schemas.microsoft.com/office/drawing/2014/main" id="{723F07ED-A19D-9844-83B1-4D6012303E0D}"/>
              </a:ext>
            </a:extLst>
          </p:cNvPr>
          <p:cNvSpPr>
            <a:spLocks noGrp="1"/>
          </p:cNvSpPr>
          <p:nvPr>
            <p:ph type="sldNum" sz="quarter" idx="12"/>
          </p:nvPr>
        </p:nvSpPr>
        <p:spPr/>
        <p:txBody>
          <a:bodyPr/>
          <a:lstStyle/>
          <a:p>
            <a:fld id="{B77CCE9E-8DF6-4C48-BFD0-4FCCA0EB30E6}" type="slidenum">
              <a:rPr lang="tr-TR" smtClean="0"/>
              <a:t>‹#›</a:t>
            </a:fld>
            <a:endParaRPr lang="tr-TR"/>
          </a:p>
        </p:txBody>
      </p:sp>
    </p:spTree>
    <p:extLst>
      <p:ext uri="{BB962C8B-B14F-4D97-AF65-F5344CB8AC3E}">
        <p14:creationId xmlns:p14="http://schemas.microsoft.com/office/powerpoint/2010/main" val="188797216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a:extLst>
              <a:ext uri="{FF2B5EF4-FFF2-40B4-BE49-F238E27FC236}">
                <a16:creationId xmlns:a16="http://schemas.microsoft.com/office/drawing/2014/main" id="{EA7B3C70-EA96-A541-BF5F-A054A023413A}"/>
              </a:ext>
            </a:extLst>
          </p:cNvPr>
          <p:cNvSpPr>
            <a:spLocks noGrp="1"/>
          </p:cNvSpPr>
          <p:nvPr>
            <p:ph type="dt" sz="half" idx="10"/>
          </p:nvPr>
        </p:nvSpPr>
        <p:spPr/>
        <p:txBody>
          <a:bodyPr/>
          <a:lstStyle/>
          <a:p>
            <a:fld id="{65539863-30BD-CA40-A72E-6B7B8477FF53}" type="datetimeFigureOut">
              <a:rPr lang="tr-TR" smtClean="0"/>
              <a:t>27.01.2020</a:t>
            </a:fld>
            <a:endParaRPr lang="tr-TR"/>
          </a:p>
        </p:txBody>
      </p:sp>
      <p:sp>
        <p:nvSpPr>
          <p:cNvPr id="3" name="Alt Bilgi Yer Tutucusu 2">
            <a:extLst>
              <a:ext uri="{FF2B5EF4-FFF2-40B4-BE49-F238E27FC236}">
                <a16:creationId xmlns:a16="http://schemas.microsoft.com/office/drawing/2014/main" id="{0D071037-2F78-9E45-9190-0E3253CC201F}"/>
              </a:ext>
            </a:extLst>
          </p:cNvPr>
          <p:cNvSpPr>
            <a:spLocks noGrp="1"/>
          </p:cNvSpPr>
          <p:nvPr>
            <p:ph type="ftr" sz="quarter" idx="11"/>
          </p:nvPr>
        </p:nvSpPr>
        <p:spPr/>
        <p:txBody>
          <a:bodyPr/>
          <a:lstStyle/>
          <a:p>
            <a:endParaRPr lang="tr-TR"/>
          </a:p>
        </p:txBody>
      </p:sp>
      <p:sp>
        <p:nvSpPr>
          <p:cNvPr id="4" name="Slayt Numarası Yer Tutucusu 3">
            <a:extLst>
              <a:ext uri="{FF2B5EF4-FFF2-40B4-BE49-F238E27FC236}">
                <a16:creationId xmlns:a16="http://schemas.microsoft.com/office/drawing/2014/main" id="{79EBFB0A-89D1-F24F-8F36-E6143F4071FF}"/>
              </a:ext>
            </a:extLst>
          </p:cNvPr>
          <p:cNvSpPr>
            <a:spLocks noGrp="1"/>
          </p:cNvSpPr>
          <p:nvPr>
            <p:ph type="sldNum" sz="quarter" idx="12"/>
          </p:nvPr>
        </p:nvSpPr>
        <p:spPr/>
        <p:txBody>
          <a:bodyPr/>
          <a:lstStyle/>
          <a:p>
            <a:fld id="{B77CCE9E-8DF6-4C48-BFD0-4FCCA0EB30E6}" type="slidenum">
              <a:rPr lang="tr-TR" smtClean="0"/>
              <a:t>‹#›</a:t>
            </a:fld>
            <a:endParaRPr lang="tr-TR"/>
          </a:p>
        </p:txBody>
      </p:sp>
    </p:spTree>
    <p:extLst>
      <p:ext uri="{BB962C8B-B14F-4D97-AF65-F5344CB8AC3E}">
        <p14:creationId xmlns:p14="http://schemas.microsoft.com/office/powerpoint/2010/main" val="264853822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8B1B50A-CB30-1148-9B3E-AD5B4904CD34}"/>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İçerik Yer Tutucusu 2">
            <a:extLst>
              <a:ext uri="{FF2B5EF4-FFF2-40B4-BE49-F238E27FC236}">
                <a16:creationId xmlns:a16="http://schemas.microsoft.com/office/drawing/2014/main" id="{A23EF42B-411F-E04D-90ED-21B55263EAA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a:extLst>
              <a:ext uri="{FF2B5EF4-FFF2-40B4-BE49-F238E27FC236}">
                <a16:creationId xmlns:a16="http://schemas.microsoft.com/office/drawing/2014/main" id="{1D5C0CBC-614D-1C49-89ED-B4C720E42D3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8534757F-B095-474E-9611-24A8D749838E}"/>
              </a:ext>
            </a:extLst>
          </p:cNvPr>
          <p:cNvSpPr>
            <a:spLocks noGrp="1"/>
          </p:cNvSpPr>
          <p:nvPr>
            <p:ph type="dt" sz="half" idx="10"/>
          </p:nvPr>
        </p:nvSpPr>
        <p:spPr/>
        <p:txBody>
          <a:bodyPr/>
          <a:lstStyle/>
          <a:p>
            <a:fld id="{65539863-30BD-CA40-A72E-6B7B8477FF53}" type="datetimeFigureOut">
              <a:rPr lang="tr-TR" smtClean="0"/>
              <a:t>27.01.2020</a:t>
            </a:fld>
            <a:endParaRPr lang="tr-TR"/>
          </a:p>
        </p:txBody>
      </p:sp>
      <p:sp>
        <p:nvSpPr>
          <p:cNvPr id="6" name="Alt Bilgi Yer Tutucusu 5">
            <a:extLst>
              <a:ext uri="{FF2B5EF4-FFF2-40B4-BE49-F238E27FC236}">
                <a16:creationId xmlns:a16="http://schemas.microsoft.com/office/drawing/2014/main" id="{DF92FB67-CBE0-8B40-AE27-A0AF7A37F247}"/>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3479A0E6-26C8-454B-A769-B0A721CD5EE7}"/>
              </a:ext>
            </a:extLst>
          </p:cNvPr>
          <p:cNvSpPr>
            <a:spLocks noGrp="1"/>
          </p:cNvSpPr>
          <p:nvPr>
            <p:ph type="sldNum" sz="quarter" idx="12"/>
          </p:nvPr>
        </p:nvSpPr>
        <p:spPr/>
        <p:txBody>
          <a:bodyPr/>
          <a:lstStyle/>
          <a:p>
            <a:fld id="{B77CCE9E-8DF6-4C48-BFD0-4FCCA0EB30E6}" type="slidenum">
              <a:rPr lang="tr-TR" smtClean="0"/>
              <a:t>‹#›</a:t>
            </a:fld>
            <a:endParaRPr lang="tr-TR"/>
          </a:p>
        </p:txBody>
      </p:sp>
    </p:spTree>
    <p:extLst>
      <p:ext uri="{BB962C8B-B14F-4D97-AF65-F5344CB8AC3E}">
        <p14:creationId xmlns:p14="http://schemas.microsoft.com/office/powerpoint/2010/main" val="153401428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B574C68-B01D-1C44-A67A-0CAF204FCD61}"/>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Resim Yer Tutucusu 2">
            <a:extLst>
              <a:ext uri="{FF2B5EF4-FFF2-40B4-BE49-F238E27FC236}">
                <a16:creationId xmlns:a16="http://schemas.microsoft.com/office/drawing/2014/main" id="{BC89EDC7-F159-404E-928C-A31CEF4F342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a:extLst>
              <a:ext uri="{FF2B5EF4-FFF2-40B4-BE49-F238E27FC236}">
                <a16:creationId xmlns:a16="http://schemas.microsoft.com/office/drawing/2014/main" id="{841664DD-3A02-5741-B02F-C8FDCA05341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C1E9ED37-E1B9-EF48-91A8-8A27802A444E}"/>
              </a:ext>
            </a:extLst>
          </p:cNvPr>
          <p:cNvSpPr>
            <a:spLocks noGrp="1"/>
          </p:cNvSpPr>
          <p:nvPr>
            <p:ph type="dt" sz="half" idx="10"/>
          </p:nvPr>
        </p:nvSpPr>
        <p:spPr/>
        <p:txBody>
          <a:bodyPr/>
          <a:lstStyle/>
          <a:p>
            <a:fld id="{65539863-30BD-CA40-A72E-6B7B8477FF53}" type="datetimeFigureOut">
              <a:rPr lang="tr-TR" smtClean="0"/>
              <a:t>27.01.2020</a:t>
            </a:fld>
            <a:endParaRPr lang="tr-TR"/>
          </a:p>
        </p:txBody>
      </p:sp>
      <p:sp>
        <p:nvSpPr>
          <p:cNvPr id="6" name="Alt Bilgi Yer Tutucusu 5">
            <a:extLst>
              <a:ext uri="{FF2B5EF4-FFF2-40B4-BE49-F238E27FC236}">
                <a16:creationId xmlns:a16="http://schemas.microsoft.com/office/drawing/2014/main" id="{1C10A34E-40E6-F44A-8F05-742E5D2A5E4F}"/>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3F3C244D-7909-CF4F-B1B4-8B8D76DA6536}"/>
              </a:ext>
            </a:extLst>
          </p:cNvPr>
          <p:cNvSpPr>
            <a:spLocks noGrp="1"/>
          </p:cNvSpPr>
          <p:nvPr>
            <p:ph type="sldNum" sz="quarter" idx="12"/>
          </p:nvPr>
        </p:nvSpPr>
        <p:spPr/>
        <p:txBody>
          <a:bodyPr/>
          <a:lstStyle/>
          <a:p>
            <a:fld id="{B77CCE9E-8DF6-4C48-BFD0-4FCCA0EB30E6}" type="slidenum">
              <a:rPr lang="tr-TR" smtClean="0"/>
              <a:t>‹#›</a:t>
            </a:fld>
            <a:endParaRPr lang="tr-TR"/>
          </a:p>
        </p:txBody>
      </p:sp>
    </p:spTree>
    <p:extLst>
      <p:ext uri="{BB962C8B-B14F-4D97-AF65-F5344CB8AC3E}">
        <p14:creationId xmlns:p14="http://schemas.microsoft.com/office/powerpoint/2010/main" val="239827249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a:extLst>
              <a:ext uri="{FF2B5EF4-FFF2-40B4-BE49-F238E27FC236}">
                <a16:creationId xmlns:a16="http://schemas.microsoft.com/office/drawing/2014/main" id="{64B0604B-E49C-A541-BE76-D9F52D67963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a:t>Asıl başlık stilini düzenlemek için tıklayın</a:t>
            </a:r>
          </a:p>
        </p:txBody>
      </p:sp>
      <p:sp>
        <p:nvSpPr>
          <p:cNvPr id="3" name="Metin Yer Tutucusu 2">
            <a:extLst>
              <a:ext uri="{FF2B5EF4-FFF2-40B4-BE49-F238E27FC236}">
                <a16:creationId xmlns:a16="http://schemas.microsoft.com/office/drawing/2014/main" id="{C1424DFA-8748-4A4F-B5BE-F4FBCAFA5DD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F4028653-3E72-D54F-B09E-83B27466E65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5539863-30BD-CA40-A72E-6B7B8477FF53}" type="datetimeFigureOut">
              <a:rPr lang="tr-TR" smtClean="0"/>
              <a:t>27.01.2020</a:t>
            </a:fld>
            <a:endParaRPr lang="tr-TR"/>
          </a:p>
        </p:txBody>
      </p:sp>
      <p:sp>
        <p:nvSpPr>
          <p:cNvPr id="5" name="Alt Bilgi Yer Tutucusu 4">
            <a:extLst>
              <a:ext uri="{FF2B5EF4-FFF2-40B4-BE49-F238E27FC236}">
                <a16:creationId xmlns:a16="http://schemas.microsoft.com/office/drawing/2014/main" id="{19EEE12A-F997-C14F-A944-2B956DBDE0A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a:extLst>
              <a:ext uri="{FF2B5EF4-FFF2-40B4-BE49-F238E27FC236}">
                <a16:creationId xmlns:a16="http://schemas.microsoft.com/office/drawing/2014/main" id="{39A46EAB-7DC0-DE4A-9567-29740C97BC2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77CCE9E-8DF6-4C48-BFD0-4FCCA0EB30E6}" type="slidenum">
              <a:rPr lang="tr-TR" smtClean="0"/>
              <a:t>‹#›</a:t>
            </a:fld>
            <a:endParaRPr lang="tr-TR"/>
          </a:p>
        </p:txBody>
      </p:sp>
    </p:spTree>
    <p:extLst>
      <p:ext uri="{BB962C8B-B14F-4D97-AF65-F5344CB8AC3E}">
        <p14:creationId xmlns:p14="http://schemas.microsoft.com/office/powerpoint/2010/main" val="345492959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D778C814-60DF-4CC4-886C-2D1C3662DAF4}"/>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DDD31C9A-D8ED-47AD-90BC-0367B06A79A3}"/>
              </a:ext>
            </a:extLst>
          </p:cNvPr>
          <p:cNvSpPr>
            <a:spLocks noGrp="1"/>
          </p:cNvSpPr>
          <p:nvPr>
            <p:ph idx="1"/>
          </p:nvPr>
        </p:nvSpPr>
        <p:spPr/>
        <p:txBody>
          <a:bodyPr/>
          <a:lstStyle/>
          <a:p>
            <a:r>
              <a:rPr lang="tr-TR" sz="2400" b="1" u="sng" dirty="0">
                <a:latin typeface="Times New Roman" panose="02020603050405020304" pitchFamily="18" charset="0"/>
                <a:ea typeface="MS Mincho" panose="02020609040205080304" pitchFamily="49" charset="-128"/>
                <a:cs typeface="Times New Roman" panose="02020603050405020304" pitchFamily="18" charset="0"/>
              </a:rPr>
              <a:t>2002 </a:t>
            </a:r>
            <a:r>
              <a:rPr lang="tr-TR" sz="2400" b="1" u="sng" dirty="0" err="1">
                <a:latin typeface="Times New Roman" panose="02020603050405020304" pitchFamily="18" charset="0"/>
                <a:ea typeface="MS Mincho" panose="02020609040205080304" pitchFamily="49" charset="-128"/>
                <a:cs typeface="Times New Roman" panose="02020603050405020304" pitchFamily="18" charset="0"/>
              </a:rPr>
              <a:t>Bangalor</a:t>
            </a:r>
            <a:r>
              <a:rPr lang="tr-TR" sz="2400" b="1" u="sng" dirty="0">
                <a:latin typeface="Times New Roman" panose="02020603050405020304" pitchFamily="18" charset="0"/>
                <a:ea typeface="MS Mincho" panose="02020609040205080304" pitchFamily="49" charset="-128"/>
                <a:cs typeface="Times New Roman" panose="02020603050405020304" pitchFamily="18" charset="0"/>
              </a:rPr>
              <a:t> Yargı Etiği İlkeleri’nde Eşitlik İlkesi</a:t>
            </a:r>
            <a:endParaRPr lang="tr-TR" sz="2400" b="1" dirty="0">
              <a:latin typeface="Calibri" panose="020F0502020204030204" pitchFamily="34" charset="0"/>
              <a:ea typeface="MS Mincho" panose="02020609040205080304" pitchFamily="49" charset="-128"/>
              <a:cs typeface="Times New Roman" panose="02020603050405020304" pitchFamily="18" charset="0"/>
            </a:endParaRPr>
          </a:p>
          <a:p>
            <a:pPr marL="0" indent="0">
              <a:buNone/>
            </a:pPr>
            <a:r>
              <a:rPr lang="tr-TR" sz="2400" b="1" dirty="0">
                <a:latin typeface="Calibri" panose="020F0502020204030204" pitchFamily="34" charset="0"/>
                <a:ea typeface="MS Mincho" panose="02020609040205080304" pitchFamily="49" charset="-128"/>
                <a:cs typeface="Times New Roman" panose="02020603050405020304" pitchFamily="18" charset="0"/>
              </a:rPr>
              <a:t>      </a:t>
            </a:r>
            <a:r>
              <a:rPr lang="tr-TR" sz="2400" b="1" u="sng" dirty="0">
                <a:latin typeface="Times New Roman" panose="02020603050405020304" pitchFamily="18" charset="0"/>
                <a:ea typeface="MS Mincho" panose="02020609040205080304" pitchFamily="49" charset="-128"/>
                <a:cs typeface="Times New Roman" panose="02020603050405020304" pitchFamily="18" charset="0"/>
              </a:rPr>
              <a:t>İlke:</a:t>
            </a:r>
            <a:endParaRPr lang="tr-TR" sz="2400" b="1" dirty="0">
              <a:latin typeface="Calibri" panose="020F0502020204030204" pitchFamily="34" charset="0"/>
              <a:ea typeface="MS Mincho" panose="02020609040205080304" pitchFamily="49" charset="-128"/>
              <a:cs typeface="Times New Roman" panose="02020603050405020304" pitchFamily="18" charset="0"/>
            </a:endParaRPr>
          </a:p>
          <a:p>
            <a:pPr marL="0" indent="0">
              <a:buNone/>
            </a:pPr>
            <a:r>
              <a:rPr lang="tr-TR" sz="2400" i="1" dirty="0">
                <a:latin typeface="Times New Roman" panose="02020603050405020304" pitchFamily="18" charset="0"/>
                <a:ea typeface="MS Mincho" panose="02020609040205080304" pitchFamily="49" charset="-128"/>
                <a:cs typeface="Times New Roman" panose="02020603050405020304" pitchFamily="18" charset="0"/>
              </a:rPr>
              <a:t>Mahkemeler önünde herkese eşit muamele gösterilmesi, hâkimlik görevinin gereğince yerine getirilmesi için esastır.</a:t>
            </a:r>
            <a:endParaRPr lang="tr-TR" sz="2400" dirty="0">
              <a:latin typeface="Calibri" panose="020F0502020204030204" pitchFamily="34" charset="0"/>
              <a:ea typeface="MS Mincho" panose="02020609040205080304" pitchFamily="49" charset="-128"/>
              <a:cs typeface="Times New Roman" panose="02020603050405020304" pitchFamily="18" charset="0"/>
            </a:endParaRPr>
          </a:p>
          <a:p>
            <a:endParaRPr lang="tr-TR" dirty="0"/>
          </a:p>
        </p:txBody>
      </p:sp>
    </p:spTree>
    <p:extLst>
      <p:ext uri="{BB962C8B-B14F-4D97-AF65-F5344CB8AC3E}">
        <p14:creationId xmlns:p14="http://schemas.microsoft.com/office/powerpoint/2010/main" val="181968117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Unvan 4">
            <a:extLst>
              <a:ext uri="{FF2B5EF4-FFF2-40B4-BE49-F238E27FC236}">
                <a16:creationId xmlns:a16="http://schemas.microsoft.com/office/drawing/2014/main" id="{D4474E4F-FB63-465D-9835-CCE34134A6C0}"/>
              </a:ext>
            </a:extLst>
          </p:cNvPr>
          <p:cNvSpPr>
            <a:spLocks noGrp="1"/>
          </p:cNvSpPr>
          <p:nvPr>
            <p:ph type="title"/>
          </p:nvPr>
        </p:nvSpPr>
        <p:spPr/>
        <p:txBody>
          <a:bodyPr/>
          <a:lstStyle/>
          <a:p>
            <a:endParaRPr lang="tr-TR"/>
          </a:p>
        </p:txBody>
      </p:sp>
      <p:sp>
        <p:nvSpPr>
          <p:cNvPr id="6" name="İçerik Yer Tutucusu 5">
            <a:extLst>
              <a:ext uri="{FF2B5EF4-FFF2-40B4-BE49-F238E27FC236}">
                <a16:creationId xmlns:a16="http://schemas.microsoft.com/office/drawing/2014/main" id="{D690137E-2183-4A15-A37E-D2F9687A9D82}"/>
              </a:ext>
            </a:extLst>
          </p:cNvPr>
          <p:cNvSpPr>
            <a:spLocks noGrp="1"/>
          </p:cNvSpPr>
          <p:nvPr>
            <p:ph idx="1"/>
          </p:nvPr>
        </p:nvSpPr>
        <p:spPr/>
        <p:txBody>
          <a:bodyPr/>
          <a:lstStyle/>
          <a:p>
            <a:pPr algn="just">
              <a:buFont typeface="Wingdings" panose="05000000000000000000" pitchFamily="2" charset="2"/>
              <a:buChar char="Ø"/>
            </a:pPr>
            <a:r>
              <a:rPr lang="tr-TR" sz="2400" b="1" i="1" dirty="0"/>
              <a:t>Aşağılayıcı yorumlar yapmaktan kaçınma sorumluluğu</a:t>
            </a:r>
            <a:endParaRPr lang="tr-TR" sz="2400" dirty="0"/>
          </a:p>
          <a:p>
            <a:pPr algn="just">
              <a:buFont typeface="Wingdings" panose="05000000000000000000" pitchFamily="2" charset="2"/>
              <a:buChar char="Ø"/>
            </a:pPr>
            <a:r>
              <a:rPr lang="tr-TR" sz="2400" b="1" i="1" dirty="0"/>
              <a:t>Hâkim dikkatli ve nazik açıklamalar yapmalıdır: </a:t>
            </a:r>
          </a:p>
          <a:p>
            <a:pPr marL="0" indent="0" algn="just">
              <a:buNone/>
            </a:pPr>
            <a:r>
              <a:rPr lang="tr-TR" sz="2400" i="1" dirty="0"/>
              <a:t>Bir suçtan hüküm giyen suçlunun cezalandırılması, </a:t>
            </a:r>
            <a:r>
              <a:rPr lang="tr-TR" sz="2400" i="1" dirty="0">
                <a:solidFill>
                  <a:srgbClr val="FF0000"/>
                </a:solidFill>
              </a:rPr>
              <a:t>toplum adına hukuki bir eylemin ifasını içeren ağır bir sorumluluk</a:t>
            </a:r>
            <a:r>
              <a:rPr lang="tr-TR" sz="2400" i="1" dirty="0"/>
              <a:t>tur. Hâkimin</a:t>
            </a:r>
            <a:r>
              <a:rPr lang="tr-TR" sz="2400" dirty="0"/>
              <a:t> </a:t>
            </a:r>
            <a:r>
              <a:rPr lang="tr-TR" sz="2400" i="1" dirty="0"/>
              <a:t>şahsi duygularını gösterebileceği bir durum değildir. Aksi takdirde yargıçlık makamının esas nitelikleri olumsuz etkilenmektedir. </a:t>
            </a:r>
            <a:endParaRPr lang="tr-TR" sz="3600" dirty="0"/>
          </a:p>
          <a:p>
            <a:endParaRPr lang="tr-TR" dirty="0"/>
          </a:p>
        </p:txBody>
      </p:sp>
    </p:spTree>
    <p:extLst>
      <p:ext uri="{BB962C8B-B14F-4D97-AF65-F5344CB8AC3E}">
        <p14:creationId xmlns:p14="http://schemas.microsoft.com/office/powerpoint/2010/main" val="173601128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Unvan 4">
            <a:extLst>
              <a:ext uri="{FF2B5EF4-FFF2-40B4-BE49-F238E27FC236}">
                <a16:creationId xmlns:a16="http://schemas.microsoft.com/office/drawing/2014/main" id="{BAF446FB-0C0A-422A-B511-0BC4F868C230}"/>
              </a:ext>
            </a:extLst>
          </p:cNvPr>
          <p:cNvSpPr>
            <a:spLocks noGrp="1"/>
          </p:cNvSpPr>
          <p:nvPr>
            <p:ph type="title"/>
          </p:nvPr>
        </p:nvSpPr>
        <p:spPr/>
        <p:txBody>
          <a:bodyPr/>
          <a:lstStyle/>
          <a:p>
            <a:endParaRPr lang="tr-TR"/>
          </a:p>
        </p:txBody>
      </p:sp>
      <p:sp>
        <p:nvSpPr>
          <p:cNvPr id="6" name="İçerik Yer Tutucusu 5">
            <a:extLst>
              <a:ext uri="{FF2B5EF4-FFF2-40B4-BE49-F238E27FC236}">
                <a16:creationId xmlns:a16="http://schemas.microsoft.com/office/drawing/2014/main" id="{B434C80D-E95E-4B28-AD9A-E4FB8CC4A584}"/>
              </a:ext>
            </a:extLst>
          </p:cNvPr>
          <p:cNvSpPr>
            <a:spLocks noGrp="1"/>
          </p:cNvSpPr>
          <p:nvPr>
            <p:ph idx="1"/>
          </p:nvPr>
        </p:nvSpPr>
        <p:spPr/>
        <p:txBody>
          <a:bodyPr/>
          <a:lstStyle/>
          <a:p>
            <a:pPr marL="0" lvl="0" indent="0" algn="just">
              <a:buNone/>
            </a:pPr>
            <a:r>
              <a:rPr lang="tr-TR" sz="2400" dirty="0"/>
              <a:t>4. Hâkim, mahkeme personelinin veya hâkimin etkisi, kontrolü veya sorumluluğu altında olan kişilerin hâkimin huzuruna getirilen konuyla ilgili kişiler arasında temelsiz sebeplere dayalı olarak ayrımcılık yapmasına bilerek izin vermeyecektir.</a:t>
            </a:r>
          </a:p>
          <a:p>
            <a:endParaRPr lang="tr-TR" dirty="0"/>
          </a:p>
        </p:txBody>
      </p:sp>
    </p:spTree>
    <p:extLst>
      <p:ext uri="{BB962C8B-B14F-4D97-AF65-F5344CB8AC3E}">
        <p14:creationId xmlns:p14="http://schemas.microsoft.com/office/powerpoint/2010/main" val="342575249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5E5151D-9685-5F4C-AFE8-E75CCA86DB16}"/>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119B4938-70B0-3145-997C-9E507701C4FE}"/>
              </a:ext>
            </a:extLst>
          </p:cNvPr>
          <p:cNvSpPr>
            <a:spLocks noGrp="1"/>
          </p:cNvSpPr>
          <p:nvPr>
            <p:ph idx="1"/>
          </p:nvPr>
        </p:nvSpPr>
        <p:spPr/>
        <p:txBody>
          <a:bodyPr/>
          <a:lstStyle/>
          <a:p>
            <a:r>
              <a:rPr lang="tr-TR" dirty="0"/>
              <a:t>AVUKATLIK MESLEK ETİĞİ</a:t>
            </a:r>
          </a:p>
        </p:txBody>
      </p:sp>
    </p:spTree>
    <p:extLst>
      <p:ext uri="{BB962C8B-B14F-4D97-AF65-F5344CB8AC3E}">
        <p14:creationId xmlns:p14="http://schemas.microsoft.com/office/powerpoint/2010/main" val="172105532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C1F8376A-9C65-4A46-981D-1A848FFB843E}"/>
              </a:ext>
            </a:extLst>
          </p:cNvPr>
          <p:cNvSpPr txBox="1"/>
          <p:nvPr/>
        </p:nvSpPr>
        <p:spPr>
          <a:xfrm>
            <a:off x="2263942" y="1254293"/>
            <a:ext cx="7507706" cy="3000821"/>
          </a:xfrm>
          <a:prstGeom prst="rect">
            <a:avLst/>
          </a:prstGeom>
          <a:noFill/>
        </p:spPr>
        <p:txBody>
          <a:bodyPr wrap="square" rtlCol="0">
            <a:spAutoFit/>
          </a:bodyPr>
          <a:lstStyle/>
          <a:p>
            <a:pPr algn="just"/>
            <a:r>
              <a:rPr lang="tr-TR" sz="2700" dirty="0">
                <a:latin typeface="Times New Roman" panose="02020603050405020304" pitchFamily="18" charset="0"/>
                <a:cs typeface="Times New Roman" panose="02020603050405020304" pitchFamily="18" charset="0"/>
              </a:rPr>
              <a:t>“Avukat, herkesin istediğine göre aldığı işten sonuç almaya çalışan bir kişi olmaktan önce hukuki bilgi ve deneyimlerini adalet yararına kullanmak zorunda olan kişidir. Müvekkili adına yaptığı işler yasaya aykırı olursa bu işlemi müvekkili adına yaptığını ileri sürerek sonuçlarından kurtulamaz.” (Koyuncuoğlu 2000, 160)</a:t>
            </a:r>
          </a:p>
        </p:txBody>
      </p:sp>
      <p:sp>
        <p:nvSpPr>
          <p:cNvPr id="3" name="Metin kutusu 2">
            <a:extLst>
              <a:ext uri="{FF2B5EF4-FFF2-40B4-BE49-F238E27FC236}">
                <a16:creationId xmlns:a16="http://schemas.microsoft.com/office/drawing/2014/main" id="{FAA45AB2-94BF-6441-8128-D29DD02ECB0B}"/>
              </a:ext>
            </a:extLst>
          </p:cNvPr>
          <p:cNvSpPr txBox="1"/>
          <p:nvPr/>
        </p:nvSpPr>
        <p:spPr>
          <a:xfrm>
            <a:off x="4007769" y="608168"/>
            <a:ext cx="2651623" cy="646331"/>
          </a:xfrm>
          <a:prstGeom prst="rect">
            <a:avLst/>
          </a:prstGeom>
          <a:noFill/>
        </p:spPr>
        <p:txBody>
          <a:bodyPr wrap="none" rtlCol="0">
            <a:spAutoFit/>
          </a:bodyPr>
          <a:lstStyle/>
          <a:p>
            <a:r>
              <a:rPr lang="en-GB" sz="3600" dirty="0"/>
              <a:t>AVUKATIN İŞİ</a:t>
            </a:r>
          </a:p>
        </p:txBody>
      </p:sp>
    </p:spTree>
    <p:extLst>
      <p:ext uri="{BB962C8B-B14F-4D97-AF65-F5344CB8AC3E}">
        <p14:creationId xmlns:p14="http://schemas.microsoft.com/office/powerpoint/2010/main" val="4842818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841021" y="1264848"/>
            <a:ext cx="8190782" cy="4421082"/>
          </a:xfrm>
          <a:prstGeom prst="rect">
            <a:avLst/>
          </a:prstGeom>
        </p:spPr>
        <p:txBody>
          <a:bodyPr wrap="square">
            <a:spAutoFit/>
          </a:bodyPr>
          <a:lstStyle/>
          <a:p>
            <a:pPr algn="just">
              <a:lnSpc>
                <a:spcPct val="107000"/>
              </a:lnSpc>
              <a:spcAft>
                <a:spcPts val="600"/>
              </a:spcAft>
            </a:pPr>
            <a:r>
              <a:rPr lang="tr-TR" sz="1875" b="1" dirty="0">
                <a:latin typeface="Arial" panose="020B0604020202020204" pitchFamily="34" charset="0"/>
                <a:ea typeface="Calibri" panose="020F0502020204030204" pitchFamily="34" charset="0"/>
                <a:cs typeface="Arial" panose="020B0604020202020204" pitchFamily="34" charset="0"/>
              </a:rPr>
              <a:t>Avukatlık Meslek Etiğine İlişkin Mevzuat ve Etik Kodlardan Örnekler</a:t>
            </a:r>
          </a:p>
          <a:p>
            <a:pPr algn="just">
              <a:lnSpc>
                <a:spcPct val="107000"/>
              </a:lnSpc>
              <a:spcAft>
                <a:spcPts val="600"/>
              </a:spcAft>
            </a:pPr>
            <a:endParaRPr lang="tr-TR" sz="1875" b="1" dirty="0">
              <a:latin typeface="Arial" panose="020B0604020202020204" pitchFamily="34" charset="0"/>
              <a:ea typeface="Calibri" panose="020F0502020204030204" pitchFamily="34" charset="0"/>
              <a:cs typeface="Arial" panose="020B0604020202020204" pitchFamily="34" charset="0"/>
            </a:endParaRPr>
          </a:p>
          <a:p>
            <a:r>
              <a:rPr lang="tr-TR" sz="1875" b="1" dirty="0">
                <a:latin typeface="Arial" panose="020B0604020202020204" pitchFamily="34" charset="0"/>
                <a:cs typeface="Arial" panose="020B0604020202020204" pitchFamily="34" charset="0"/>
              </a:rPr>
              <a:t>- 1136 Sayılı Avukatlık Kanunu </a:t>
            </a:r>
            <a:endParaRPr lang="tr-TR" sz="1875" dirty="0">
              <a:latin typeface="Arial" panose="020B0604020202020204" pitchFamily="34" charset="0"/>
              <a:cs typeface="Arial" panose="020B0604020202020204" pitchFamily="34" charset="0"/>
            </a:endParaRPr>
          </a:p>
          <a:p>
            <a:pPr marL="257175" indent="-257175">
              <a:buFontTx/>
              <a:buChar char="-"/>
            </a:pPr>
            <a:r>
              <a:rPr lang="tr-TR" sz="1875" b="1" dirty="0">
                <a:latin typeface="Arial" panose="020B0604020202020204" pitchFamily="34" charset="0"/>
                <a:cs typeface="Arial" panose="020B0604020202020204" pitchFamily="34" charset="0"/>
              </a:rPr>
              <a:t>Türkiye Barolar Birliği Meslek Kuralları</a:t>
            </a:r>
          </a:p>
          <a:p>
            <a:r>
              <a:rPr lang="tr-TR" sz="1875" b="1" dirty="0">
                <a:latin typeface="Arial" panose="020B0604020202020204" pitchFamily="34" charset="0"/>
                <a:cs typeface="Arial" panose="020B0604020202020204" pitchFamily="34" charset="0"/>
              </a:rPr>
              <a:t>- Avukatların Rolüne Dair Temel Prensipler (Havana Kuralları)</a:t>
            </a:r>
            <a:endParaRPr lang="tr-TR" sz="1875" dirty="0">
              <a:latin typeface="Arial" panose="020B0604020202020204" pitchFamily="34" charset="0"/>
              <a:cs typeface="Arial" panose="020B0604020202020204" pitchFamily="34" charset="0"/>
            </a:endParaRPr>
          </a:p>
          <a:p>
            <a:pPr fontAlgn="ctr"/>
            <a:r>
              <a:rPr lang="tr-TR" sz="1875" b="1" dirty="0">
                <a:latin typeface="Arial" panose="020B0604020202020204" pitchFamily="34" charset="0"/>
                <a:cs typeface="Arial" panose="020B0604020202020204" pitchFamily="34" charset="0"/>
              </a:rPr>
              <a:t>- Uluslararası Avukatlar Birliği </a:t>
            </a:r>
            <a:r>
              <a:rPr lang="tr-TR" sz="1875" b="1" dirty="0" err="1">
                <a:latin typeface="Arial" panose="020B0604020202020204" pitchFamily="34" charset="0"/>
                <a:cs typeface="Arial" panose="020B0604020202020204" pitchFamily="34" charset="0"/>
              </a:rPr>
              <a:t>Morelia</a:t>
            </a:r>
            <a:r>
              <a:rPr lang="tr-TR" sz="1875" b="1" dirty="0">
                <a:latin typeface="Arial" panose="020B0604020202020204" pitchFamily="34" charset="0"/>
                <a:cs typeface="Arial" panose="020B0604020202020204" pitchFamily="34" charset="0"/>
              </a:rPr>
              <a:t> Şartı</a:t>
            </a:r>
            <a:endParaRPr lang="tr-TR" sz="1875" dirty="0">
              <a:latin typeface="Arial" panose="020B0604020202020204" pitchFamily="34" charset="0"/>
              <a:cs typeface="Arial" panose="020B0604020202020204" pitchFamily="34" charset="0"/>
            </a:endParaRPr>
          </a:p>
          <a:p>
            <a:pPr fontAlgn="ctr"/>
            <a:r>
              <a:rPr lang="tr-TR" sz="1875" b="1" dirty="0">
                <a:latin typeface="Arial" panose="020B0604020202020204" pitchFamily="34" charset="0"/>
                <a:cs typeface="Arial" panose="020B0604020202020204" pitchFamily="34" charset="0"/>
              </a:rPr>
              <a:t>- Uluslararası Avukatlar Birliği 21. Yüzyılda Avukatlık Meslek Kurallarına Dair </a:t>
            </a:r>
            <a:r>
              <a:rPr lang="tr-TR" sz="1875" b="1" dirty="0" err="1">
                <a:latin typeface="Arial" panose="020B0604020202020204" pitchFamily="34" charset="0"/>
                <a:cs typeface="Arial" panose="020B0604020202020204" pitchFamily="34" charset="0"/>
              </a:rPr>
              <a:t>Turin</a:t>
            </a:r>
            <a:r>
              <a:rPr lang="tr-TR" sz="1875" b="1" dirty="0">
                <a:latin typeface="Arial" panose="020B0604020202020204" pitchFamily="34" charset="0"/>
                <a:cs typeface="Arial" panose="020B0604020202020204" pitchFamily="34" charset="0"/>
              </a:rPr>
              <a:t> İlkeleri</a:t>
            </a:r>
            <a:endParaRPr lang="tr-TR" sz="1875" dirty="0">
              <a:latin typeface="Arial" panose="020B0604020202020204" pitchFamily="34" charset="0"/>
              <a:cs typeface="Arial" panose="020B0604020202020204" pitchFamily="34" charset="0"/>
            </a:endParaRPr>
          </a:p>
          <a:p>
            <a:r>
              <a:rPr lang="tr-TR" sz="1875" b="1" dirty="0">
                <a:latin typeface="Arial" panose="020B0604020202020204" pitchFamily="34" charset="0"/>
                <a:cs typeface="Arial" panose="020B0604020202020204" pitchFamily="34" charset="0"/>
              </a:rPr>
              <a:t>- CCBE Avrupa Avukatlık Mesleğine İlişkin Temel İlkeler Şartı</a:t>
            </a:r>
            <a:endParaRPr lang="tr-TR" sz="1875" dirty="0">
              <a:latin typeface="Arial" panose="020B0604020202020204" pitchFamily="34" charset="0"/>
              <a:cs typeface="Arial" panose="020B0604020202020204" pitchFamily="34" charset="0"/>
            </a:endParaRPr>
          </a:p>
          <a:p>
            <a:r>
              <a:rPr lang="tr-TR" sz="1875" b="1" dirty="0">
                <a:latin typeface="Arial" panose="020B0604020202020204" pitchFamily="34" charset="0"/>
                <a:cs typeface="Arial" panose="020B0604020202020204" pitchFamily="34" charset="0"/>
              </a:rPr>
              <a:t>- CCBE Avrupa Avukatlık Meslek Kuralları</a:t>
            </a:r>
            <a:endParaRPr lang="tr-TR" sz="1875" dirty="0">
              <a:latin typeface="Arial" panose="020B0604020202020204" pitchFamily="34" charset="0"/>
              <a:cs typeface="Arial" panose="020B0604020202020204" pitchFamily="34" charset="0"/>
            </a:endParaRPr>
          </a:p>
          <a:p>
            <a:pPr fontAlgn="ctr"/>
            <a:r>
              <a:rPr lang="tr-TR" sz="1875" b="1" dirty="0">
                <a:latin typeface="Arial" panose="020B0604020202020204" pitchFamily="34" charset="0"/>
                <a:cs typeface="Arial" panose="020B0604020202020204" pitchFamily="34" charset="0"/>
              </a:rPr>
              <a:t>- Avrupa Konseyi Avukatlık Mesleğinin İcrasındaki Özgürlükler Hakkında Tavsiye Kararı (No: 9) </a:t>
            </a:r>
            <a:endParaRPr lang="tr-TR" sz="1875" dirty="0">
              <a:latin typeface="Arial" panose="020B0604020202020204" pitchFamily="34" charset="0"/>
              <a:cs typeface="Arial" panose="020B0604020202020204" pitchFamily="34" charset="0"/>
            </a:endParaRPr>
          </a:p>
          <a:p>
            <a:pPr algn="just">
              <a:lnSpc>
                <a:spcPct val="107000"/>
              </a:lnSpc>
              <a:spcAft>
                <a:spcPts val="600"/>
              </a:spcAft>
            </a:pPr>
            <a:endParaRPr lang="tr-TR" sz="1875" b="1" dirty="0">
              <a:latin typeface="Arial" panose="020B0604020202020204" pitchFamily="34" charset="0"/>
              <a:ea typeface="Calibri" panose="020F0502020204030204" pitchFamily="34" charset="0"/>
              <a:cs typeface="Arial" panose="020B0604020202020204" pitchFamily="34" charset="0"/>
            </a:endParaRPr>
          </a:p>
          <a:p>
            <a:pPr algn="just">
              <a:lnSpc>
                <a:spcPct val="107000"/>
              </a:lnSpc>
              <a:spcAft>
                <a:spcPts val="600"/>
              </a:spcAft>
            </a:pPr>
            <a:endParaRPr lang="tr-TR" sz="1875" dirty="0">
              <a:latin typeface="Arial" panose="020B060402020202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30381330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2212399" y="1301461"/>
            <a:ext cx="6972300" cy="3850478"/>
          </a:xfrm>
          <a:prstGeom prst="rect">
            <a:avLst/>
          </a:prstGeom>
        </p:spPr>
        <p:txBody>
          <a:bodyPr wrap="square">
            <a:spAutoFit/>
          </a:bodyPr>
          <a:lstStyle/>
          <a:p>
            <a:pPr algn="just">
              <a:lnSpc>
                <a:spcPct val="107000"/>
              </a:lnSpc>
              <a:spcAft>
                <a:spcPts val="600"/>
              </a:spcAft>
            </a:pPr>
            <a:endParaRPr lang="tr-TR" sz="1200" b="1" dirty="0">
              <a:latin typeface="Arial" panose="020B0604020202020204" pitchFamily="34" charset="0"/>
              <a:ea typeface="Calibri" panose="020F0502020204030204" pitchFamily="34" charset="0"/>
              <a:cs typeface="Times New Roman" panose="02020603050405020304" pitchFamily="18" charset="0"/>
            </a:endParaRPr>
          </a:p>
          <a:p>
            <a:pPr algn="just">
              <a:lnSpc>
                <a:spcPct val="107000"/>
              </a:lnSpc>
              <a:spcAft>
                <a:spcPts val="600"/>
              </a:spcAft>
            </a:pPr>
            <a:endParaRPr lang="tr-TR" sz="1200" b="1" dirty="0">
              <a:latin typeface="Arial" panose="020B0604020202020204" pitchFamily="34" charset="0"/>
              <a:ea typeface="Calibri" panose="020F0502020204030204" pitchFamily="34" charset="0"/>
              <a:cs typeface="Times New Roman" panose="02020603050405020304" pitchFamily="18" charset="0"/>
            </a:endParaRPr>
          </a:p>
          <a:p>
            <a:pPr algn="just">
              <a:lnSpc>
                <a:spcPct val="107000"/>
              </a:lnSpc>
              <a:spcAft>
                <a:spcPts val="600"/>
              </a:spcAft>
            </a:pPr>
            <a:endParaRPr lang="tr-TR" sz="1200" b="1" dirty="0">
              <a:latin typeface="Arial" panose="020B0604020202020204" pitchFamily="34" charset="0"/>
              <a:ea typeface="Calibri" panose="020F0502020204030204" pitchFamily="34" charset="0"/>
              <a:cs typeface="Times New Roman" panose="02020603050405020304" pitchFamily="18" charset="0"/>
            </a:endParaRPr>
          </a:p>
          <a:p>
            <a:pPr algn="just">
              <a:lnSpc>
                <a:spcPct val="107000"/>
              </a:lnSpc>
              <a:spcAft>
                <a:spcPts val="600"/>
              </a:spcAft>
            </a:pPr>
            <a:endParaRPr lang="tr-TR" sz="1200" b="1" dirty="0">
              <a:latin typeface="Arial" panose="020B0604020202020204" pitchFamily="34" charset="0"/>
              <a:ea typeface="Calibri" panose="020F0502020204030204" pitchFamily="34" charset="0"/>
              <a:cs typeface="Times New Roman" panose="02020603050405020304" pitchFamily="18" charset="0"/>
            </a:endParaRPr>
          </a:p>
          <a:p>
            <a:pPr algn="just">
              <a:lnSpc>
                <a:spcPct val="107000"/>
              </a:lnSpc>
              <a:spcAft>
                <a:spcPts val="600"/>
              </a:spcAft>
            </a:pPr>
            <a:endParaRPr lang="tr-TR" sz="1200" b="1" dirty="0">
              <a:latin typeface="Arial" panose="020B0604020202020204" pitchFamily="34" charset="0"/>
              <a:ea typeface="Calibri" panose="020F0502020204030204" pitchFamily="34" charset="0"/>
              <a:cs typeface="Times New Roman" panose="02020603050405020304" pitchFamily="18" charset="0"/>
            </a:endParaRPr>
          </a:p>
          <a:p>
            <a:pPr algn="just">
              <a:lnSpc>
                <a:spcPct val="107000"/>
              </a:lnSpc>
              <a:spcAft>
                <a:spcPts val="600"/>
              </a:spcAft>
            </a:pPr>
            <a:endParaRPr lang="tr-TR" sz="1200" b="1" dirty="0">
              <a:latin typeface="Arial" panose="020B0604020202020204" pitchFamily="34" charset="0"/>
              <a:ea typeface="Calibri" panose="020F0502020204030204" pitchFamily="34" charset="0"/>
              <a:cs typeface="Times New Roman" panose="02020603050405020304" pitchFamily="18" charset="0"/>
            </a:endParaRPr>
          </a:p>
          <a:p>
            <a:pPr algn="just">
              <a:lnSpc>
                <a:spcPct val="107000"/>
              </a:lnSpc>
              <a:spcAft>
                <a:spcPts val="600"/>
              </a:spcAft>
            </a:pPr>
            <a:endParaRPr lang="tr-TR" sz="1200" b="1" dirty="0">
              <a:latin typeface="Arial" panose="020B0604020202020204" pitchFamily="34" charset="0"/>
              <a:ea typeface="Calibri" panose="020F0502020204030204" pitchFamily="34" charset="0"/>
              <a:cs typeface="Times New Roman" panose="02020603050405020304" pitchFamily="18" charset="0"/>
            </a:endParaRPr>
          </a:p>
          <a:p>
            <a:pPr algn="just">
              <a:lnSpc>
                <a:spcPct val="107000"/>
              </a:lnSpc>
              <a:spcAft>
                <a:spcPts val="600"/>
              </a:spcAft>
            </a:pPr>
            <a:endParaRPr lang="tr-TR" sz="1200" b="1" dirty="0">
              <a:latin typeface="Arial" panose="020B0604020202020204" pitchFamily="34" charset="0"/>
              <a:ea typeface="Calibri" panose="020F0502020204030204" pitchFamily="34" charset="0"/>
              <a:cs typeface="Times New Roman" panose="02020603050405020304" pitchFamily="18" charset="0"/>
            </a:endParaRPr>
          </a:p>
          <a:p>
            <a:pPr algn="just">
              <a:lnSpc>
                <a:spcPct val="107000"/>
              </a:lnSpc>
              <a:spcAft>
                <a:spcPts val="600"/>
              </a:spcAft>
            </a:pPr>
            <a:endParaRPr lang="tr-TR" sz="1200" b="1" dirty="0">
              <a:latin typeface="Arial" panose="020B0604020202020204" pitchFamily="34" charset="0"/>
              <a:ea typeface="Calibri" panose="020F0502020204030204" pitchFamily="34" charset="0"/>
              <a:cs typeface="Times New Roman" panose="02020603050405020304" pitchFamily="18" charset="0"/>
            </a:endParaRPr>
          </a:p>
          <a:p>
            <a:pPr algn="just">
              <a:lnSpc>
                <a:spcPct val="107000"/>
              </a:lnSpc>
              <a:spcAft>
                <a:spcPts val="600"/>
              </a:spcAft>
            </a:pPr>
            <a:endParaRPr lang="tr-TR" sz="1200" b="1" dirty="0">
              <a:latin typeface="Arial" panose="020B0604020202020204" pitchFamily="34" charset="0"/>
              <a:ea typeface="Calibri" panose="020F0502020204030204" pitchFamily="34" charset="0"/>
              <a:cs typeface="Times New Roman" panose="02020603050405020304" pitchFamily="18" charset="0"/>
            </a:endParaRPr>
          </a:p>
          <a:p>
            <a:pPr algn="just">
              <a:lnSpc>
                <a:spcPct val="107000"/>
              </a:lnSpc>
              <a:spcAft>
                <a:spcPts val="600"/>
              </a:spcAft>
            </a:pPr>
            <a:endParaRPr lang="tr-TR" sz="1200" b="1" dirty="0">
              <a:latin typeface="Arial" panose="020B0604020202020204" pitchFamily="34" charset="0"/>
              <a:ea typeface="Calibri" panose="020F0502020204030204" pitchFamily="34" charset="0"/>
              <a:cs typeface="Times New Roman" panose="02020603050405020304" pitchFamily="18" charset="0"/>
            </a:endParaRPr>
          </a:p>
          <a:p>
            <a:pPr algn="just">
              <a:lnSpc>
                <a:spcPct val="107000"/>
              </a:lnSpc>
              <a:spcAft>
                <a:spcPts val="600"/>
              </a:spcAft>
            </a:pPr>
            <a:endParaRPr lang="tr-TR" sz="1200" b="1" dirty="0">
              <a:latin typeface="Arial" panose="020B0604020202020204" pitchFamily="34" charset="0"/>
              <a:ea typeface="Calibri" panose="020F0502020204030204" pitchFamily="34" charset="0"/>
              <a:cs typeface="Times New Roman" panose="02020603050405020304" pitchFamily="18" charset="0"/>
            </a:endParaRPr>
          </a:p>
          <a:p>
            <a:pPr algn="just">
              <a:lnSpc>
                <a:spcPct val="107000"/>
              </a:lnSpc>
              <a:spcAft>
                <a:spcPts val="600"/>
              </a:spcAft>
            </a:pPr>
            <a:endParaRPr lang="tr-TR" sz="1200" b="1" dirty="0">
              <a:latin typeface="Arial" panose="020B0604020202020204" pitchFamily="34" charset="0"/>
              <a:ea typeface="Calibri" panose="020F0502020204030204" pitchFamily="34" charset="0"/>
              <a:cs typeface="Times New Roman" panose="02020603050405020304" pitchFamily="18" charset="0"/>
            </a:endParaRPr>
          </a:p>
          <a:p>
            <a:pPr algn="just">
              <a:lnSpc>
                <a:spcPct val="107000"/>
              </a:lnSpc>
              <a:spcAft>
                <a:spcPts val="600"/>
              </a:spcAft>
            </a:pPr>
            <a:endParaRPr lang="tr-TR" sz="1200" dirty="0">
              <a:latin typeface="Calibri" panose="020F0502020204030204" pitchFamily="34" charset="0"/>
              <a:ea typeface="Calibri" panose="020F0502020204030204" pitchFamily="34" charset="0"/>
              <a:cs typeface="Times New Roman" panose="02020603050405020304" pitchFamily="18" charset="0"/>
            </a:endParaRPr>
          </a:p>
        </p:txBody>
      </p:sp>
      <p:sp>
        <p:nvSpPr>
          <p:cNvPr id="4" name="Dikdörtgen 3"/>
          <p:cNvSpPr/>
          <p:nvPr/>
        </p:nvSpPr>
        <p:spPr>
          <a:xfrm>
            <a:off x="1853961" y="1737143"/>
            <a:ext cx="7459693" cy="3323987"/>
          </a:xfrm>
          <a:prstGeom prst="rect">
            <a:avLst/>
          </a:prstGeom>
        </p:spPr>
        <p:txBody>
          <a:bodyPr wrap="square">
            <a:spAutoFit/>
          </a:bodyPr>
          <a:lstStyle/>
          <a:p>
            <a:pPr algn="just"/>
            <a:r>
              <a:rPr lang="tr-TR" sz="1875" b="1" dirty="0">
                <a:latin typeface="Arial" panose="020B0604020202020204" pitchFamily="34" charset="0"/>
                <a:ea typeface="Calibri" panose="020F0502020204030204" pitchFamily="34" charset="0"/>
                <a:cs typeface="Arial" panose="020B0604020202020204" pitchFamily="34" charset="0"/>
              </a:rPr>
              <a:t>Avukatlık Kanunu- İlgili Mevzuat Hükümlerinden Örnekler</a:t>
            </a:r>
          </a:p>
          <a:p>
            <a:pPr marL="342900" indent="-342900" algn="just">
              <a:buFont typeface="Arial" panose="020B0604020202020204" pitchFamily="34" charset="0"/>
              <a:buChar char="•"/>
            </a:pPr>
            <a:r>
              <a:rPr lang="tr-TR" sz="1875" dirty="0">
                <a:latin typeface="Arial" panose="020B0604020202020204" pitchFamily="34" charset="0"/>
                <a:ea typeface="Calibri" panose="020F0502020204030204" pitchFamily="34" charset="0"/>
                <a:cs typeface="Arial" panose="020B0604020202020204" pitchFamily="34" charset="0"/>
              </a:rPr>
              <a:t>Avukatlık mesleğinin mahiyetine ilişkin düzenleme (</a:t>
            </a:r>
            <a:r>
              <a:rPr lang="tr-TR" sz="1875" dirty="0" err="1">
                <a:latin typeface="Arial" panose="020B0604020202020204" pitchFamily="34" charset="0"/>
                <a:ea typeface="Calibri" panose="020F0502020204030204" pitchFamily="34" charset="0"/>
                <a:cs typeface="Arial" panose="020B0604020202020204" pitchFamily="34" charset="0"/>
              </a:rPr>
              <a:t>Av.K</a:t>
            </a:r>
            <a:r>
              <a:rPr lang="tr-TR" sz="1875" dirty="0">
                <a:latin typeface="Arial" panose="020B0604020202020204" pitchFamily="34" charset="0"/>
                <a:ea typeface="Calibri" panose="020F0502020204030204" pitchFamily="34" charset="0"/>
                <a:cs typeface="Arial" panose="020B0604020202020204" pitchFamily="34" charset="0"/>
              </a:rPr>
              <a:t>. m.1)</a:t>
            </a:r>
          </a:p>
          <a:p>
            <a:pPr marL="342900" indent="-342900" algn="just">
              <a:buFont typeface="Arial" panose="020B0604020202020204" pitchFamily="34" charset="0"/>
              <a:buChar char="•"/>
            </a:pPr>
            <a:r>
              <a:rPr lang="tr-TR" sz="1875" dirty="0">
                <a:latin typeface="Arial" panose="020B0604020202020204" pitchFamily="34" charset="0"/>
                <a:ea typeface="Calibri" panose="020F0502020204030204" pitchFamily="34" charset="0"/>
                <a:cs typeface="Arial" panose="020B0604020202020204" pitchFamily="34" charset="0"/>
              </a:rPr>
              <a:t>Avukatlık mesleğinin amacına ilişkin düzenleme (</a:t>
            </a:r>
            <a:r>
              <a:rPr lang="tr-TR" sz="1875" dirty="0" err="1">
                <a:latin typeface="Arial" panose="020B0604020202020204" pitchFamily="34" charset="0"/>
                <a:ea typeface="Calibri" panose="020F0502020204030204" pitchFamily="34" charset="0"/>
                <a:cs typeface="Arial" panose="020B0604020202020204" pitchFamily="34" charset="0"/>
              </a:rPr>
              <a:t>Av.K.m</a:t>
            </a:r>
            <a:r>
              <a:rPr lang="tr-TR" sz="1875" dirty="0">
                <a:latin typeface="Arial" panose="020B0604020202020204" pitchFamily="34" charset="0"/>
                <a:ea typeface="Calibri" panose="020F0502020204030204" pitchFamily="34" charset="0"/>
                <a:cs typeface="Arial" panose="020B0604020202020204" pitchFamily="34" charset="0"/>
              </a:rPr>
              <a:t>. 2) </a:t>
            </a:r>
          </a:p>
          <a:p>
            <a:pPr marL="342900" indent="-342900" algn="just">
              <a:buFont typeface="Arial" panose="020B0604020202020204" pitchFamily="34" charset="0"/>
              <a:buChar char="•"/>
            </a:pPr>
            <a:r>
              <a:rPr lang="tr-TR" sz="1875" dirty="0" err="1">
                <a:latin typeface="Arial" panose="020B0604020202020204" pitchFamily="34" charset="0"/>
                <a:ea typeface="Calibri" panose="020F0502020204030204" pitchFamily="34" charset="0"/>
                <a:cs typeface="Arial" panose="020B0604020202020204" pitchFamily="34" charset="0"/>
              </a:rPr>
              <a:t>And</a:t>
            </a:r>
            <a:r>
              <a:rPr lang="tr-TR" sz="1875" dirty="0">
                <a:latin typeface="Arial" panose="020B0604020202020204" pitchFamily="34" charset="0"/>
                <a:ea typeface="Calibri" panose="020F0502020204030204" pitchFamily="34" charset="0"/>
                <a:cs typeface="Arial" panose="020B0604020202020204" pitchFamily="34" charset="0"/>
              </a:rPr>
              <a:t> içmeyi de içeren düzenleme (</a:t>
            </a:r>
            <a:r>
              <a:rPr lang="tr-TR" sz="1875" dirty="0" err="1">
                <a:latin typeface="Arial" panose="020B0604020202020204" pitchFamily="34" charset="0"/>
                <a:ea typeface="Calibri" panose="020F0502020204030204" pitchFamily="34" charset="0"/>
                <a:cs typeface="Arial" panose="020B0604020202020204" pitchFamily="34" charset="0"/>
              </a:rPr>
              <a:t>Av.K</a:t>
            </a:r>
            <a:r>
              <a:rPr lang="tr-TR" sz="1875" dirty="0">
                <a:latin typeface="Arial" panose="020B0604020202020204" pitchFamily="34" charset="0"/>
                <a:ea typeface="Calibri" panose="020F0502020204030204" pitchFamily="34" charset="0"/>
                <a:cs typeface="Arial" panose="020B0604020202020204" pitchFamily="34" charset="0"/>
              </a:rPr>
              <a:t>. M. 9) </a:t>
            </a:r>
          </a:p>
          <a:p>
            <a:pPr marL="342900" indent="-342900" algn="just">
              <a:buFont typeface="Arial" panose="020B0604020202020204" pitchFamily="34" charset="0"/>
              <a:buChar char="•"/>
            </a:pPr>
            <a:r>
              <a:rPr lang="tr-TR" sz="1875" dirty="0">
                <a:latin typeface="Arial" panose="020B0604020202020204" pitchFamily="34" charset="0"/>
                <a:ea typeface="Calibri" panose="020F0502020204030204" pitchFamily="34" charset="0"/>
                <a:cs typeface="Arial" panose="020B0604020202020204" pitchFamily="34" charset="0"/>
              </a:rPr>
              <a:t>Avukatın hak ve ödevlerine ilişkin genel hükümleri düzenleyen hüküm ( </a:t>
            </a:r>
            <a:r>
              <a:rPr lang="tr-TR" sz="1875" dirty="0" err="1">
                <a:latin typeface="Arial" panose="020B0604020202020204" pitchFamily="34" charset="0"/>
                <a:ea typeface="Calibri" panose="020F0502020204030204" pitchFamily="34" charset="0"/>
                <a:cs typeface="Arial" panose="020B0604020202020204" pitchFamily="34" charset="0"/>
              </a:rPr>
              <a:t>Av.K</a:t>
            </a:r>
            <a:r>
              <a:rPr lang="tr-TR" sz="1875" dirty="0">
                <a:latin typeface="Arial" panose="020B0604020202020204" pitchFamily="34" charset="0"/>
                <a:ea typeface="Calibri" panose="020F0502020204030204" pitchFamily="34" charset="0"/>
                <a:cs typeface="Arial" panose="020B0604020202020204" pitchFamily="34" charset="0"/>
              </a:rPr>
              <a:t>. m.34)</a:t>
            </a:r>
          </a:p>
          <a:p>
            <a:pPr marL="342900" indent="-342900" algn="just">
              <a:buFont typeface="Arial" panose="020B0604020202020204" pitchFamily="34" charset="0"/>
              <a:buChar char="•"/>
            </a:pPr>
            <a:r>
              <a:rPr lang="tr-TR" sz="1875" dirty="0">
                <a:latin typeface="Arial" panose="020B0604020202020204" pitchFamily="34" charset="0"/>
                <a:ea typeface="Calibri" panose="020F0502020204030204" pitchFamily="34" charset="0"/>
                <a:cs typeface="Arial" panose="020B0604020202020204" pitchFamily="34" charset="0"/>
              </a:rPr>
              <a:t>Meslek sırrına ve sır saklama yükümlüğüne ilişkin düzenleme (</a:t>
            </a:r>
            <a:r>
              <a:rPr lang="tr-TR" sz="1875" dirty="0" err="1">
                <a:latin typeface="Arial" panose="020B0604020202020204" pitchFamily="34" charset="0"/>
                <a:ea typeface="Calibri" panose="020F0502020204030204" pitchFamily="34" charset="0"/>
                <a:cs typeface="Arial" panose="020B0604020202020204" pitchFamily="34" charset="0"/>
              </a:rPr>
              <a:t>Av.K</a:t>
            </a:r>
            <a:r>
              <a:rPr lang="tr-TR" sz="1875" dirty="0">
                <a:latin typeface="Arial" panose="020B0604020202020204" pitchFamily="34" charset="0"/>
                <a:ea typeface="Calibri" panose="020F0502020204030204" pitchFamily="34" charset="0"/>
                <a:cs typeface="Arial" panose="020B0604020202020204" pitchFamily="34" charset="0"/>
              </a:rPr>
              <a:t>. m.36)</a:t>
            </a:r>
          </a:p>
          <a:p>
            <a:pPr marL="342900" indent="-342900" algn="just">
              <a:buFont typeface="Arial" panose="020B0604020202020204" pitchFamily="34" charset="0"/>
              <a:buChar char="•"/>
            </a:pPr>
            <a:r>
              <a:rPr lang="tr-TR" sz="1875" dirty="0">
                <a:latin typeface="Arial" panose="020B0604020202020204" pitchFamily="34" charset="0"/>
                <a:ea typeface="Calibri" panose="020F0502020204030204" pitchFamily="34" charset="0"/>
                <a:cs typeface="Arial" panose="020B0604020202020204" pitchFamily="34" charset="0"/>
              </a:rPr>
              <a:t>Reklam yasağına ilişkin hüküm (Av. K. m. 55)</a:t>
            </a:r>
          </a:p>
          <a:p>
            <a:pPr algn="ctr"/>
            <a:r>
              <a:rPr lang="tr-TR" sz="2250" dirty="0">
                <a:latin typeface="Arial" panose="020B0604020202020204" pitchFamily="34" charset="0"/>
                <a:ea typeface="Calibri" panose="020F0502020204030204" pitchFamily="34" charset="0"/>
                <a:cs typeface="Arial" panose="020B0604020202020204" pitchFamily="34" charset="0"/>
              </a:rPr>
              <a:t>+</a:t>
            </a:r>
          </a:p>
          <a:p>
            <a:pPr algn="ctr"/>
            <a:r>
              <a:rPr lang="tr-TR" sz="1875" dirty="0">
                <a:latin typeface="Arial" panose="020B0604020202020204" pitchFamily="34" charset="0"/>
                <a:ea typeface="Calibri" panose="020F0502020204030204" pitchFamily="34" charset="0"/>
                <a:cs typeface="Arial" panose="020B0604020202020204" pitchFamily="34" charset="0"/>
              </a:rPr>
              <a:t>TBB Reklam Yasağı Yönetmeliği</a:t>
            </a:r>
          </a:p>
        </p:txBody>
      </p:sp>
    </p:spTree>
    <p:extLst>
      <p:ext uri="{BB962C8B-B14F-4D97-AF65-F5344CB8AC3E}">
        <p14:creationId xmlns:p14="http://schemas.microsoft.com/office/powerpoint/2010/main" val="194407701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2054526" y="1323076"/>
            <a:ext cx="7841411" cy="6111866"/>
          </a:xfrm>
          <a:prstGeom prst="rect">
            <a:avLst/>
          </a:prstGeom>
        </p:spPr>
        <p:txBody>
          <a:bodyPr wrap="square">
            <a:spAutoFit/>
          </a:bodyPr>
          <a:lstStyle/>
          <a:p>
            <a:pPr algn="just">
              <a:lnSpc>
                <a:spcPct val="107000"/>
              </a:lnSpc>
              <a:spcAft>
                <a:spcPts val="600"/>
              </a:spcAft>
            </a:pPr>
            <a:r>
              <a:rPr lang="tr-TR" sz="2250" b="1" dirty="0">
                <a:latin typeface="Arial" panose="020B0604020202020204" pitchFamily="34" charset="0"/>
                <a:ea typeface="Calibri" panose="020F0502020204030204" pitchFamily="34" charset="0"/>
                <a:cs typeface="Times New Roman" panose="02020603050405020304" pitchFamily="18" charset="0"/>
              </a:rPr>
              <a:t>Türkiye Barolar Birliği Meslek Kuralları</a:t>
            </a:r>
          </a:p>
          <a:p>
            <a:pPr algn="just">
              <a:lnSpc>
                <a:spcPct val="107000"/>
              </a:lnSpc>
              <a:spcAft>
                <a:spcPts val="600"/>
              </a:spcAft>
            </a:pPr>
            <a:r>
              <a:rPr lang="tr-TR" sz="2250" dirty="0">
                <a:latin typeface="Arial" panose="020B0604020202020204" pitchFamily="34" charset="0"/>
                <a:cs typeface="Arial" panose="020B0604020202020204" pitchFamily="34" charset="0"/>
              </a:rPr>
              <a:t>--genel kurallar</a:t>
            </a:r>
          </a:p>
          <a:p>
            <a:pPr algn="just">
              <a:lnSpc>
                <a:spcPct val="107000"/>
              </a:lnSpc>
              <a:spcAft>
                <a:spcPts val="600"/>
              </a:spcAft>
            </a:pPr>
            <a:r>
              <a:rPr lang="tr-TR" sz="2250" dirty="0">
                <a:latin typeface="Arial" panose="020B0604020202020204" pitchFamily="34" charset="0"/>
                <a:cs typeface="Arial" panose="020B0604020202020204" pitchFamily="34" charset="0"/>
              </a:rPr>
              <a:t>--yargı organları ve adli mercilerle ilişkilere dair düzenlemeler</a:t>
            </a:r>
          </a:p>
          <a:p>
            <a:pPr algn="just">
              <a:lnSpc>
                <a:spcPct val="107000"/>
              </a:lnSpc>
              <a:spcAft>
                <a:spcPts val="600"/>
              </a:spcAft>
            </a:pPr>
            <a:r>
              <a:rPr lang="tr-TR" sz="2250" dirty="0">
                <a:latin typeface="Arial" panose="020B0604020202020204" pitchFamily="34" charset="0"/>
                <a:cs typeface="Arial" panose="020B0604020202020204" pitchFamily="34" charset="0"/>
              </a:rPr>
              <a:t>--meslektaşlar arası dayanışma ve ilişkiler ilişkin düzenlemeler</a:t>
            </a:r>
          </a:p>
          <a:p>
            <a:pPr algn="just">
              <a:lnSpc>
                <a:spcPct val="107000"/>
              </a:lnSpc>
              <a:spcAft>
                <a:spcPts val="600"/>
              </a:spcAft>
            </a:pPr>
            <a:r>
              <a:rPr lang="tr-TR" sz="2250" dirty="0">
                <a:latin typeface="Arial" panose="020B0604020202020204" pitchFamily="34" charset="0"/>
                <a:cs typeface="Arial" panose="020B0604020202020204" pitchFamily="34" charset="0"/>
              </a:rPr>
              <a:t>--iş sahipleriyle ilişkilere ilişkin düzenlemeler</a:t>
            </a:r>
          </a:p>
          <a:p>
            <a:pPr algn="just">
              <a:lnSpc>
                <a:spcPct val="107000"/>
              </a:lnSpc>
              <a:spcAft>
                <a:spcPts val="600"/>
              </a:spcAft>
            </a:pPr>
            <a:r>
              <a:rPr lang="tr-TR" sz="2250" dirty="0">
                <a:latin typeface="Arial" panose="020B0604020202020204" pitchFamily="34" charset="0"/>
                <a:cs typeface="Arial" panose="020B0604020202020204" pitchFamily="34" charset="0"/>
              </a:rPr>
              <a:t> --avukatların barolarla ve Türkiye Barolar Birliği ile ilişkilerine ilişkin düzenlemeler</a:t>
            </a:r>
          </a:p>
          <a:p>
            <a:pPr algn="just">
              <a:lnSpc>
                <a:spcPct val="107000"/>
              </a:lnSpc>
              <a:spcAft>
                <a:spcPts val="600"/>
              </a:spcAft>
            </a:pPr>
            <a:endParaRPr lang="tr-TR" sz="1875" b="1" dirty="0">
              <a:latin typeface="Arial" panose="020B0604020202020204" pitchFamily="34" charset="0"/>
              <a:ea typeface="Calibri" panose="020F0502020204030204" pitchFamily="34" charset="0"/>
              <a:cs typeface="Times New Roman" panose="02020603050405020304" pitchFamily="18" charset="0"/>
            </a:endParaRPr>
          </a:p>
          <a:p>
            <a:pPr algn="just">
              <a:lnSpc>
                <a:spcPct val="107000"/>
              </a:lnSpc>
              <a:spcAft>
                <a:spcPts val="600"/>
              </a:spcAft>
            </a:pPr>
            <a:endParaRPr lang="tr-TR" sz="1875" b="1" dirty="0">
              <a:latin typeface="Arial" panose="020B0604020202020204" pitchFamily="34" charset="0"/>
              <a:ea typeface="Calibri" panose="020F0502020204030204" pitchFamily="34" charset="0"/>
              <a:cs typeface="Times New Roman" panose="02020603050405020304" pitchFamily="18" charset="0"/>
            </a:endParaRPr>
          </a:p>
          <a:p>
            <a:pPr algn="just">
              <a:lnSpc>
                <a:spcPct val="107000"/>
              </a:lnSpc>
              <a:spcAft>
                <a:spcPts val="600"/>
              </a:spcAft>
            </a:pPr>
            <a:endParaRPr lang="tr-TR" sz="1875" b="1" dirty="0">
              <a:latin typeface="Arial" panose="020B0604020202020204" pitchFamily="34" charset="0"/>
              <a:ea typeface="Calibri" panose="020F0502020204030204" pitchFamily="34" charset="0"/>
              <a:cs typeface="Times New Roman" panose="02020603050405020304" pitchFamily="18" charset="0"/>
            </a:endParaRPr>
          </a:p>
          <a:p>
            <a:pPr algn="just">
              <a:lnSpc>
                <a:spcPct val="107000"/>
              </a:lnSpc>
              <a:spcAft>
                <a:spcPts val="600"/>
              </a:spcAft>
            </a:pPr>
            <a:endParaRPr lang="tr-TR" sz="1875" b="1" dirty="0">
              <a:latin typeface="Arial" panose="020B0604020202020204" pitchFamily="34" charset="0"/>
              <a:ea typeface="Calibri" panose="020F0502020204030204" pitchFamily="34" charset="0"/>
              <a:cs typeface="Times New Roman" panose="02020603050405020304" pitchFamily="18" charset="0"/>
            </a:endParaRPr>
          </a:p>
          <a:p>
            <a:pPr algn="just">
              <a:lnSpc>
                <a:spcPct val="107000"/>
              </a:lnSpc>
              <a:spcAft>
                <a:spcPts val="600"/>
              </a:spcAft>
            </a:pPr>
            <a:endParaRPr lang="tr-TR" sz="1875" b="1" dirty="0">
              <a:latin typeface="Arial" panose="020B0604020202020204" pitchFamily="34" charset="0"/>
              <a:ea typeface="Calibri" panose="020F0502020204030204" pitchFamily="34" charset="0"/>
              <a:cs typeface="Times New Roman" panose="02020603050405020304" pitchFamily="18" charset="0"/>
            </a:endParaRPr>
          </a:p>
          <a:p>
            <a:pPr algn="just">
              <a:lnSpc>
                <a:spcPct val="107000"/>
              </a:lnSpc>
              <a:spcAft>
                <a:spcPts val="600"/>
              </a:spcAft>
            </a:pPr>
            <a:endParaRPr lang="tr-TR" sz="1875"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84511715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2209800" y="1400716"/>
            <a:ext cx="7142672" cy="3508653"/>
          </a:xfrm>
          <a:prstGeom prst="rect">
            <a:avLst/>
          </a:prstGeom>
        </p:spPr>
        <p:txBody>
          <a:bodyPr wrap="square">
            <a:spAutoFit/>
          </a:bodyPr>
          <a:lstStyle/>
          <a:p>
            <a:pPr algn="just"/>
            <a:r>
              <a:rPr lang="tr-TR" sz="2100" b="1" dirty="0">
                <a:latin typeface="Arial" panose="020B0604020202020204" pitchFamily="34" charset="0"/>
                <a:ea typeface="Calibri" panose="020F0502020204030204" pitchFamily="34" charset="0"/>
              </a:rPr>
              <a:t>Bir Meslek Kuralını Meslek </a:t>
            </a:r>
            <a:r>
              <a:rPr lang="tr-TR" sz="2400" b="1" i="1" u="sng" dirty="0">
                <a:latin typeface="Arial" panose="020B0604020202020204" pitchFamily="34" charset="0"/>
                <a:ea typeface="Calibri" panose="020F0502020204030204" pitchFamily="34" charset="0"/>
              </a:rPr>
              <a:t>Etiğine</a:t>
            </a:r>
            <a:r>
              <a:rPr lang="tr-TR" sz="2100" b="1" u="sng" dirty="0">
                <a:latin typeface="Arial" panose="020B0604020202020204" pitchFamily="34" charset="0"/>
                <a:ea typeface="Calibri" panose="020F0502020204030204" pitchFamily="34" charset="0"/>
              </a:rPr>
              <a:t> </a:t>
            </a:r>
            <a:r>
              <a:rPr lang="tr-TR" sz="2100" b="1" dirty="0">
                <a:latin typeface="Arial" panose="020B0604020202020204" pitchFamily="34" charset="0"/>
                <a:ea typeface="Calibri" panose="020F0502020204030204" pitchFamily="34" charset="0"/>
              </a:rPr>
              <a:t>İlişkin Kılan Nedir?</a:t>
            </a:r>
          </a:p>
          <a:p>
            <a:pPr algn="just"/>
            <a:endParaRPr lang="tr-TR" sz="1875" b="1" dirty="0">
              <a:latin typeface="Arial" panose="020B0604020202020204" pitchFamily="34" charset="0"/>
              <a:ea typeface="Calibri" panose="020F0502020204030204" pitchFamily="34" charset="0"/>
            </a:endParaRPr>
          </a:p>
          <a:p>
            <a:pPr algn="just"/>
            <a:r>
              <a:rPr lang="tr-TR" sz="1875" b="1" dirty="0">
                <a:latin typeface="Arial" panose="020B0604020202020204" pitchFamily="34" charset="0"/>
                <a:ea typeface="Calibri" panose="020F0502020204030204" pitchFamily="34" charset="0"/>
              </a:rPr>
              <a:t>TBB Meslek Kuralları içinde </a:t>
            </a:r>
            <a:r>
              <a:rPr lang="tr-TR" sz="2400" b="1" dirty="0">
                <a:latin typeface="Arial" panose="020B0604020202020204" pitchFamily="34" charset="0"/>
                <a:ea typeface="Calibri" panose="020F0502020204030204" pitchFamily="34" charset="0"/>
              </a:rPr>
              <a:t>güven</a:t>
            </a:r>
            <a:r>
              <a:rPr lang="tr-TR" sz="1875" b="1" dirty="0">
                <a:latin typeface="Arial" panose="020B0604020202020204" pitchFamily="34" charset="0"/>
                <a:ea typeface="Calibri" panose="020F0502020204030204" pitchFamily="34" charset="0"/>
              </a:rPr>
              <a:t>, </a:t>
            </a:r>
            <a:r>
              <a:rPr lang="tr-TR" sz="2400" b="1" dirty="0">
                <a:latin typeface="Arial" panose="020B0604020202020204" pitchFamily="34" charset="0"/>
                <a:ea typeface="Calibri" panose="020F0502020204030204" pitchFamily="34" charset="0"/>
              </a:rPr>
              <a:t>saygı</a:t>
            </a:r>
            <a:r>
              <a:rPr lang="tr-TR" sz="1875" b="1" dirty="0">
                <a:latin typeface="Arial" panose="020B0604020202020204" pitchFamily="34" charset="0"/>
                <a:ea typeface="Calibri" panose="020F0502020204030204" pitchFamily="34" charset="0"/>
              </a:rPr>
              <a:t>, </a:t>
            </a:r>
            <a:r>
              <a:rPr lang="tr-TR" sz="2400" b="1" dirty="0">
                <a:latin typeface="Arial" panose="020B0604020202020204" pitchFamily="34" charset="0"/>
                <a:ea typeface="Calibri" panose="020F0502020204030204" pitchFamily="34" charset="0"/>
              </a:rPr>
              <a:t>dürüstlük</a:t>
            </a:r>
            <a:r>
              <a:rPr lang="tr-TR" sz="1875" b="1" dirty="0">
                <a:latin typeface="Arial" panose="020B0604020202020204" pitchFamily="34" charset="0"/>
                <a:ea typeface="Calibri" panose="020F0502020204030204" pitchFamily="34" charset="0"/>
              </a:rPr>
              <a:t>, </a:t>
            </a:r>
            <a:r>
              <a:rPr lang="tr-TR" sz="2400" b="1" dirty="0">
                <a:latin typeface="Arial" panose="020B0604020202020204" pitchFamily="34" charset="0"/>
                <a:ea typeface="Calibri" panose="020F0502020204030204" pitchFamily="34" charset="0"/>
              </a:rPr>
              <a:t>bağımsızlık</a:t>
            </a:r>
            <a:r>
              <a:rPr lang="tr-TR" sz="1875" b="1" dirty="0">
                <a:latin typeface="Arial" panose="020B0604020202020204" pitchFamily="34" charset="0"/>
                <a:ea typeface="Calibri" panose="020F0502020204030204" pitchFamily="34" charset="0"/>
              </a:rPr>
              <a:t>, </a:t>
            </a:r>
            <a:r>
              <a:rPr lang="tr-TR" sz="2400" b="1" dirty="0">
                <a:latin typeface="Arial" panose="020B0604020202020204" pitchFamily="34" charset="0"/>
                <a:ea typeface="Calibri" panose="020F0502020204030204" pitchFamily="34" charset="0"/>
              </a:rPr>
              <a:t>tarafsızlık</a:t>
            </a:r>
            <a:r>
              <a:rPr lang="tr-TR" sz="1875" b="1" dirty="0">
                <a:latin typeface="Arial" panose="020B0604020202020204" pitchFamily="34" charset="0"/>
                <a:ea typeface="Calibri" panose="020F0502020204030204" pitchFamily="34" charset="0"/>
              </a:rPr>
              <a:t> gibi ilkelerden kaynağını alan ve etikle bu sayede ilişkili olan kurallar bulunmaktadır.</a:t>
            </a:r>
          </a:p>
          <a:p>
            <a:pPr algn="just"/>
            <a:endParaRPr lang="tr-TR" sz="1875" b="1" dirty="0">
              <a:latin typeface="Arial" panose="020B0604020202020204" pitchFamily="34" charset="0"/>
            </a:endParaRPr>
          </a:p>
          <a:p>
            <a:pPr algn="just"/>
            <a:r>
              <a:rPr lang="tr-TR" sz="1875" b="1" dirty="0">
                <a:latin typeface="Arial" panose="020B0604020202020204" pitchFamily="34" charset="0"/>
              </a:rPr>
              <a:t>ANCAK BU KURALLAR ARASINDA, </a:t>
            </a:r>
          </a:p>
          <a:p>
            <a:pPr algn="just"/>
            <a:r>
              <a:rPr lang="tr-TR" sz="1875" b="1" dirty="0">
                <a:latin typeface="Arial" panose="020B0604020202020204" pitchFamily="34" charset="0"/>
              </a:rPr>
              <a:t>-NEZAKET KURALLARI</a:t>
            </a:r>
          </a:p>
          <a:p>
            <a:pPr algn="just"/>
            <a:r>
              <a:rPr lang="tr-TR" sz="1875" b="1" dirty="0">
                <a:latin typeface="Arial" panose="020B0604020202020204" pitchFamily="34" charset="0"/>
              </a:rPr>
              <a:t>-USULE İLİŞKİN SAYILABİLECEK KURALLAR</a:t>
            </a:r>
          </a:p>
          <a:p>
            <a:pPr algn="just"/>
            <a:r>
              <a:rPr lang="tr-TR" sz="1875" b="1" dirty="0">
                <a:latin typeface="Arial" panose="020B0604020202020204" pitchFamily="34" charset="0"/>
              </a:rPr>
              <a:t>-SALT HUKUKİ DÜZENLEME KONUSU OLABİLECEK KURALLAR OLDUĞUNA DA DİKKAT EDİLMELİDİR.</a:t>
            </a:r>
            <a:endParaRPr lang="tr-TR" sz="1875" dirty="0"/>
          </a:p>
        </p:txBody>
      </p:sp>
    </p:spTree>
    <p:extLst>
      <p:ext uri="{BB962C8B-B14F-4D97-AF65-F5344CB8AC3E}">
        <p14:creationId xmlns:p14="http://schemas.microsoft.com/office/powerpoint/2010/main" val="3017781859"/>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TotalTime>
  <Words>441</Words>
  <Application>Microsoft Macintosh PowerPoint</Application>
  <PresentationFormat>Geniş ekran</PresentationFormat>
  <Paragraphs>59</Paragraphs>
  <Slides>9</Slides>
  <Notes>0</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9</vt:i4>
      </vt:variant>
    </vt:vector>
  </HeadingPairs>
  <TitlesOfParts>
    <vt:vector size="15" baseType="lpstr">
      <vt:lpstr>Arial</vt:lpstr>
      <vt:lpstr>Calibri</vt:lpstr>
      <vt:lpstr>Calibri Light</vt:lpstr>
      <vt:lpstr>Times New Roman</vt:lpstr>
      <vt:lpstr>Wingdings</vt:lpstr>
      <vt:lpstr>Office Teması</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Gülriz Uygur</dc:creator>
  <cp:lastModifiedBy>Gülriz Uygur</cp:lastModifiedBy>
  <cp:revision>1</cp:revision>
  <dcterms:created xsi:type="dcterms:W3CDTF">2020-01-27T19:15:24Z</dcterms:created>
  <dcterms:modified xsi:type="dcterms:W3CDTF">2020-01-27T19:19:52Z</dcterms:modified>
</cp:coreProperties>
</file>