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77" r:id="rId2"/>
    <p:sldMasterId id="2147483679" r:id="rId3"/>
    <p:sldMasterId id="2147485942" r:id="rId4"/>
    <p:sldMasterId id="2147485954" r:id="rId5"/>
    <p:sldMasterId id="2147485966" r:id="rId6"/>
    <p:sldMasterId id="2147485978" r:id="rId7"/>
  </p:sldMasterIdLst>
  <p:notesMasterIdLst>
    <p:notesMasterId r:id="rId100"/>
  </p:notesMasterIdLst>
  <p:sldIdLst>
    <p:sldId id="256" r:id="rId8"/>
    <p:sldId id="337" r:id="rId9"/>
    <p:sldId id="363" r:id="rId10"/>
    <p:sldId id="366" r:id="rId11"/>
    <p:sldId id="368" r:id="rId12"/>
    <p:sldId id="369" r:id="rId13"/>
    <p:sldId id="370" r:id="rId14"/>
    <p:sldId id="338" r:id="rId15"/>
    <p:sldId id="371" r:id="rId16"/>
    <p:sldId id="372" r:id="rId17"/>
    <p:sldId id="343" r:id="rId18"/>
    <p:sldId id="355" r:id="rId19"/>
    <p:sldId id="344" r:id="rId20"/>
    <p:sldId id="345" r:id="rId21"/>
    <p:sldId id="376" r:id="rId22"/>
    <p:sldId id="373" r:id="rId23"/>
    <p:sldId id="257" r:id="rId24"/>
    <p:sldId id="330" r:id="rId25"/>
    <p:sldId id="321" r:id="rId26"/>
    <p:sldId id="322" r:id="rId27"/>
    <p:sldId id="323" r:id="rId28"/>
    <p:sldId id="324" r:id="rId29"/>
    <p:sldId id="258" r:id="rId30"/>
    <p:sldId id="261" r:id="rId31"/>
    <p:sldId id="317" r:id="rId32"/>
    <p:sldId id="318" r:id="rId33"/>
    <p:sldId id="319" r:id="rId34"/>
    <p:sldId id="320" r:id="rId35"/>
    <p:sldId id="381" r:id="rId36"/>
    <p:sldId id="382" r:id="rId37"/>
    <p:sldId id="385" r:id="rId38"/>
    <p:sldId id="383" r:id="rId39"/>
    <p:sldId id="358" r:id="rId40"/>
    <p:sldId id="262" r:id="rId41"/>
    <p:sldId id="263" r:id="rId42"/>
    <p:sldId id="264" r:id="rId43"/>
    <p:sldId id="312" r:id="rId44"/>
    <p:sldId id="332" r:id="rId45"/>
    <p:sldId id="377" r:id="rId46"/>
    <p:sldId id="265" r:id="rId47"/>
    <p:sldId id="357" r:id="rId48"/>
    <p:sldId id="267" r:id="rId49"/>
    <p:sldId id="374" r:id="rId50"/>
    <p:sldId id="333" r:id="rId51"/>
    <p:sldId id="379" r:id="rId52"/>
    <p:sldId id="334" r:id="rId53"/>
    <p:sldId id="270" r:id="rId54"/>
    <p:sldId id="271" r:id="rId55"/>
    <p:sldId id="272" r:id="rId56"/>
    <p:sldId id="273" r:id="rId57"/>
    <p:sldId id="314" r:id="rId58"/>
    <p:sldId id="276" r:id="rId59"/>
    <p:sldId id="277" r:id="rId60"/>
    <p:sldId id="278" r:id="rId61"/>
    <p:sldId id="280" r:id="rId62"/>
    <p:sldId id="359" r:id="rId63"/>
    <p:sldId id="281" r:id="rId64"/>
    <p:sldId id="282" r:id="rId65"/>
    <p:sldId id="331" r:id="rId66"/>
    <p:sldId id="283" r:id="rId67"/>
    <p:sldId id="284" r:id="rId68"/>
    <p:sldId id="285" r:id="rId69"/>
    <p:sldId id="286" r:id="rId70"/>
    <p:sldId id="287" r:id="rId71"/>
    <p:sldId id="288" r:id="rId72"/>
    <p:sldId id="289" r:id="rId73"/>
    <p:sldId id="290" r:id="rId74"/>
    <p:sldId id="291" r:id="rId75"/>
    <p:sldId id="360" r:id="rId76"/>
    <p:sldId id="292" r:id="rId77"/>
    <p:sldId id="293" r:id="rId78"/>
    <p:sldId id="380" r:id="rId79"/>
    <p:sldId id="294" r:id="rId80"/>
    <p:sldId id="295" r:id="rId81"/>
    <p:sldId id="336" r:id="rId82"/>
    <p:sldId id="327" r:id="rId83"/>
    <p:sldId id="296" r:id="rId84"/>
    <p:sldId id="297" r:id="rId85"/>
    <p:sldId id="329" r:id="rId86"/>
    <p:sldId id="361" r:id="rId87"/>
    <p:sldId id="299" r:id="rId88"/>
    <p:sldId id="316" r:id="rId89"/>
    <p:sldId id="300" r:id="rId90"/>
    <p:sldId id="301" r:id="rId91"/>
    <p:sldId id="302" r:id="rId92"/>
    <p:sldId id="362" r:id="rId93"/>
    <p:sldId id="375" r:id="rId94"/>
    <p:sldId id="303" r:id="rId95"/>
    <p:sldId id="304" r:id="rId96"/>
    <p:sldId id="305" r:id="rId97"/>
    <p:sldId id="306" r:id="rId98"/>
    <p:sldId id="307" r:id="rId99"/>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viewProps" Target="viewProps.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BAD27311-40F6-450D-A918-8044C5DB96EF}" type="datetimeFigureOut">
              <a:rPr lang="tr-TR"/>
              <a:pPr>
                <a:defRPr/>
              </a:pPr>
              <a:t>20.10.2025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6E65674-D547-4B85-BD29-72766F263CA4}" type="slidenum">
              <a:rPr lang="tr-TR"/>
              <a:pPr>
                <a:defRPr/>
              </a:pPr>
              <a:t>‹#›</a:t>
            </a:fld>
            <a:endParaRPr lang="tr-TR"/>
          </a:p>
        </p:txBody>
      </p:sp>
    </p:spTree>
    <p:extLst>
      <p:ext uri="{BB962C8B-B14F-4D97-AF65-F5344CB8AC3E}">
        <p14:creationId xmlns:p14="http://schemas.microsoft.com/office/powerpoint/2010/main" val="16838977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tr-TR" sz="2400">
                <a:latin typeface="Times New Roman" panose="02020603050405020304"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tr-TR" sz="2400">
                <a:latin typeface="Times New Roman" panose="02020603050405020304"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10317 w 4917"/>
                <a:gd name="T3" fmla="*/ 0 h 1000"/>
                <a:gd name="T4" fmla="*/ 11487 w 4917"/>
                <a:gd name="T5" fmla="*/ 1169 h 1000"/>
                <a:gd name="T6" fmla="*/ 10319 w 4917"/>
                <a:gd name="T7" fmla="*/ 2337 h 1000"/>
                <a:gd name="T8" fmla="*/ 0 w 4917"/>
                <a:gd name="T9" fmla="*/ 2337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w="9525">
              <a:noFill/>
              <a:miter lim="800000"/>
              <a:headEnd/>
              <a:tailEnd/>
            </a:ln>
          </p:spPr>
          <p:txBody>
            <a:bodyPr/>
            <a:lstStyle/>
            <a:p>
              <a:pPr>
                <a:defRPr/>
              </a:pPr>
              <a:endParaRPr lang="tr-TR"/>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p:spPr>
          <p:txBody>
            <a:bodyPr/>
            <a:lstStyle/>
            <a:p>
              <a:pPr>
                <a:defRPr/>
              </a:pPr>
              <a:endParaRPr lang="tr-TR"/>
            </a:p>
          </p:txBody>
        </p:sp>
      </p:grpSp>
      <p:sp>
        <p:nvSpPr>
          <p:cNvPr id="75783" name="Rectangle 7"/>
          <p:cNvSpPr>
            <a:spLocks noGrp="1" noChangeArrowheads="1"/>
          </p:cNvSpPr>
          <p:nvPr>
            <p:ph type="ctrTitle"/>
          </p:nvPr>
        </p:nvSpPr>
        <p:spPr>
          <a:xfrm>
            <a:off x="228600" y="1427163"/>
            <a:ext cx="8077200" cy="1609725"/>
          </a:xfrm>
        </p:spPr>
        <p:txBody>
          <a:bodyPr/>
          <a:lstStyle>
            <a:lvl1pPr>
              <a:defRPr sz="4600"/>
            </a:lvl1pPr>
          </a:lstStyle>
          <a:p>
            <a:r>
              <a:rPr lang="tr-TR"/>
              <a:t>Asıl başlık stili için tıklatın</a:t>
            </a:r>
          </a:p>
        </p:txBody>
      </p:sp>
      <p:sp>
        <p:nvSpPr>
          <p:cNvPr id="75784"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tr-TR"/>
              <a:t>Asıl alt başlık stilini düzenlemek için tıklatın</a:t>
            </a:r>
          </a:p>
        </p:txBody>
      </p:sp>
      <p:sp>
        <p:nvSpPr>
          <p:cNvPr id="9" name="Rectangle 9"/>
          <p:cNvSpPr>
            <a:spLocks noGrp="1" noChangeArrowheads="1"/>
          </p:cNvSpPr>
          <p:nvPr>
            <p:ph type="dt" sz="half" idx="10"/>
          </p:nvPr>
        </p:nvSpPr>
        <p:spPr>
          <a:xfrm>
            <a:off x="457200" y="6248400"/>
            <a:ext cx="2133600" cy="471488"/>
          </a:xfrm>
        </p:spPr>
        <p:txBody>
          <a:bodyPr/>
          <a:lstStyle>
            <a:lvl1pPr>
              <a:defRPr/>
            </a:lvl1pPr>
          </a:lstStyle>
          <a:p>
            <a:pPr>
              <a:defRPr/>
            </a:pPr>
            <a:endParaRPr lang="tr-TR"/>
          </a:p>
        </p:txBody>
      </p:sp>
      <p:sp>
        <p:nvSpPr>
          <p:cNvPr id="10" name="Rectangle 10"/>
          <p:cNvSpPr>
            <a:spLocks noGrp="1" noChangeArrowheads="1"/>
          </p:cNvSpPr>
          <p:nvPr>
            <p:ph type="ftr" sz="quarter" idx="11"/>
          </p:nvPr>
        </p:nvSpPr>
        <p:spPr>
          <a:xfrm>
            <a:off x="3124200" y="6253163"/>
            <a:ext cx="2895600" cy="457200"/>
          </a:xfrm>
        </p:spPr>
        <p:txBody>
          <a:bodyPr/>
          <a:lstStyle>
            <a:lvl1pPr>
              <a:defRPr/>
            </a:lvl1pPr>
          </a:lstStyle>
          <a:p>
            <a:pPr>
              <a:defRPr/>
            </a:pPr>
            <a:endParaRPr lang="tr-TR"/>
          </a:p>
        </p:txBody>
      </p:sp>
      <p:sp>
        <p:nvSpPr>
          <p:cNvPr id="11" name="Rectangle 11"/>
          <p:cNvSpPr>
            <a:spLocks noGrp="1" noChangeArrowheads="1"/>
          </p:cNvSpPr>
          <p:nvPr>
            <p:ph type="sldNum" sz="quarter" idx="12"/>
          </p:nvPr>
        </p:nvSpPr>
        <p:spPr>
          <a:xfrm>
            <a:off x="6553200" y="6248400"/>
            <a:ext cx="2133600" cy="471488"/>
          </a:xfrm>
        </p:spPr>
        <p:txBody>
          <a:bodyPr/>
          <a:lstStyle>
            <a:lvl1pPr>
              <a:defRPr smtClean="0"/>
            </a:lvl1pPr>
          </a:lstStyle>
          <a:p>
            <a:pPr>
              <a:defRPr/>
            </a:pPr>
            <a:fld id="{960F01DC-AEF1-473A-8056-9BA76532E00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9AF67FE6-1BD2-4E85-A9FC-FCE0A572AB66}"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450013" y="228600"/>
            <a:ext cx="2084387" cy="57912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195263" y="228600"/>
            <a:ext cx="6102350" cy="57912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7D63A210-614D-43D0-955D-C90A1B78FE9E}"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6 w 3985"/>
              <a:gd name="T1" fmla="*/ 0 h 3619"/>
              <a:gd name="T2" fmla="*/ 0 w 3985"/>
              <a:gd name="T3" fmla="*/ 2147483646 h 3619"/>
              <a:gd name="T4" fmla="*/ 2147483646 w 3985"/>
              <a:gd name="T5" fmla="*/ 2147483646 h 3619"/>
              <a:gd name="T6" fmla="*/ 2147483646 w 3985"/>
              <a:gd name="T7" fmla="*/ 2147483646 h 3619"/>
              <a:gd name="T8" fmla="*/ 2147483646 w 3985"/>
              <a:gd name="T9" fmla="*/ 0 h 3619"/>
              <a:gd name="T10" fmla="*/ 2147483646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w="9525">
            <a:noFill/>
            <a:round/>
            <a:headEnd/>
            <a:tailEnd/>
          </a:ln>
        </p:spPr>
        <p:txBody>
          <a:bodyPr/>
          <a:lstStyle/>
          <a:p>
            <a:pPr>
              <a:defRPr/>
            </a:pPr>
            <a:endParaRPr lang="tr-T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411144 w 794"/>
                <a:gd name="T1" fmla="*/ 86777 h 414"/>
                <a:gd name="T2" fmla="*/ 367685 w 794"/>
                <a:gd name="T3" fmla="*/ 69881 h 414"/>
                <a:gd name="T4" fmla="*/ 287994 w 794"/>
                <a:gd name="T5" fmla="*/ 46175 h 414"/>
                <a:gd name="T6" fmla="*/ 36754 w 794"/>
                <a:gd name="T7" fmla="*/ 0 h 414"/>
                <a:gd name="T8" fmla="*/ 11854 w 794"/>
                <a:gd name="T9" fmla="*/ 4375 h 414"/>
                <a:gd name="T10" fmla="*/ 0 w 794"/>
                <a:gd name="T11" fmla="*/ 18250 h 414"/>
                <a:gd name="T12" fmla="*/ 14446 w 794"/>
                <a:gd name="T13" fmla="*/ 34082 h 414"/>
                <a:gd name="T14" fmla="*/ 295141 w 794"/>
                <a:gd name="T15" fmla="*/ 89909 h 414"/>
                <a:gd name="T16" fmla="*/ 356642 w 794"/>
                <a:gd name="T17" fmla="*/ 86334 h 414"/>
                <a:gd name="T18" fmla="*/ 406366 w 794"/>
                <a:gd name="T19" fmla="*/ 90958 h 414"/>
                <a:gd name="T20" fmla="*/ 411144 w 794"/>
                <a:gd name="T21" fmla="*/ 86777 h 414"/>
                <a:gd name="T22" fmla="*/ 411144 w 794"/>
                <a:gd name="T23" fmla="*/ 86777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tr-TR"/>
            </a:p>
          </p:txBody>
        </p:sp>
        <p:sp>
          <p:nvSpPr>
            <p:cNvPr id="7" name="Freeform 10"/>
            <p:cNvSpPr>
              <a:spLocks/>
            </p:cNvSpPr>
            <p:nvPr userDrawn="1"/>
          </p:nvSpPr>
          <p:spPr bwMode="auto">
            <a:xfrm>
              <a:off x="166" y="261"/>
              <a:ext cx="2244" cy="1007"/>
            </a:xfrm>
            <a:custGeom>
              <a:avLst/>
              <a:gdLst>
                <a:gd name="T0" fmla="*/ 1099 w 1586"/>
                <a:gd name="T1" fmla="*/ 0 h 821"/>
                <a:gd name="T2" fmla="*/ 10677 w 1586"/>
                <a:gd name="T3" fmla="*/ 1767 h 821"/>
                <a:gd name="T4" fmla="*/ 11455 w 1586"/>
                <a:gd name="T5" fmla="*/ 2172 h 821"/>
                <a:gd name="T6" fmla="*/ 12724 w 1586"/>
                <a:gd name="T7" fmla="*/ 2696 h 821"/>
                <a:gd name="T8" fmla="*/ 12556 w 1586"/>
                <a:gd name="T9" fmla="*/ 2795 h 821"/>
                <a:gd name="T10" fmla="*/ 10828 w 1586"/>
                <a:gd name="T11" fmla="*/ 2679 h 821"/>
                <a:gd name="T12" fmla="*/ 9184 w 1586"/>
                <a:gd name="T13" fmla="*/ 2761 h 821"/>
                <a:gd name="T14" fmla="*/ 332 w 1586"/>
                <a:gd name="T15" fmla="*/ 1017 h 821"/>
                <a:gd name="T16" fmla="*/ 0 w 1586"/>
                <a:gd name="T17" fmla="*/ 511 h 821"/>
                <a:gd name="T18" fmla="*/ 368 w 1586"/>
                <a:gd name="T19" fmla="*/ 108 h 821"/>
                <a:gd name="T20" fmla="*/ 1099 w 1586"/>
                <a:gd name="T21" fmla="*/ 0 h 821"/>
                <a:gd name="T22" fmla="*/ 1099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tr-TR"/>
            </a:p>
          </p:txBody>
        </p:sp>
        <p:sp>
          <p:nvSpPr>
            <p:cNvPr id="8" name="Freeform 11"/>
            <p:cNvSpPr>
              <a:spLocks/>
            </p:cNvSpPr>
            <p:nvPr userDrawn="1"/>
          </p:nvSpPr>
          <p:spPr bwMode="auto">
            <a:xfrm>
              <a:off x="474" y="344"/>
              <a:ext cx="1488" cy="919"/>
            </a:xfrm>
            <a:custGeom>
              <a:avLst/>
              <a:gdLst>
                <a:gd name="T0" fmla="*/ 0 w 1049"/>
                <a:gd name="T1" fmla="*/ 1126 h 747"/>
                <a:gd name="T2" fmla="*/ 7510 w 1049"/>
                <a:gd name="T3" fmla="*/ 2590 h 747"/>
                <a:gd name="T4" fmla="*/ 7650 w 1049"/>
                <a:gd name="T5" fmla="*/ 1852 h 747"/>
                <a:gd name="T6" fmla="*/ 8545 w 1049"/>
                <a:gd name="T7" fmla="*/ 1464 h 747"/>
                <a:gd name="T8" fmla="*/ 635 w 1049"/>
                <a:gd name="T9" fmla="*/ 0 h 747"/>
                <a:gd name="T10" fmla="*/ 0 w 1049"/>
                <a:gd name="T11" fmla="*/ 439 h 747"/>
                <a:gd name="T12" fmla="*/ 0 w 1049"/>
                <a:gd name="T13" fmla="*/ 1126 h 747"/>
                <a:gd name="T14" fmla="*/ 0 w 1049"/>
                <a:gd name="T15" fmla="*/ 112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tr-T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875 w 150"/>
                  <a:gd name="T1" fmla="*/ 0 h 173"/>
                  <a:gd name="T2" fmla="*/ 322 w 150"/>
                  <a:gd name="T3" fmla="*/ 238 h 173"/>
                  <a:gd name="T4" fmla="*/ 0 w 150"/>
                  <a:gd name="T5" fmla="*/ 621 h 173"/>
                  <a:gd name="T6" fmla="*/ 637 w 150"/>
                  <a:gd name="T7" fmla="*/ 574 h 173"/>
                  <a:gd name="T8" fmla="*/ 821 w 150"/>
                  <a:gd name="T9" fmla="*/ 303 h 173"/>
                  <a:gd name="T10" fmla="*/ 1197 w 150"/>
                  <a:gd name="T11" fmla="*/ 96 h 173"/>
                  <a:gd name="T12" fmla="*/ 875 w 150"/>
                  <a:gd name="T13" fmla="*/ 0 h 173"/>
                  <a:gd name="T14" fmla="*/ 87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tr-TR"/>
              </a:p>
            </p:txBody>
          </p:sp>
          <p:sp>
            <p:nvSpPr>
              <p:cNvPr id="11" name="Freeform 14"/>
              <p:cNvSpPr>
                <a:spLocks/>
              </p:cNvSpPr>
              <p:nvPr userDrawn="1"/>
            </p:nvSpPr>
            <p:spPr bwMode="auto">
              <a:xfrm>
                <a:off x="123" y="148"/>
                <a:ext cx="2386" cy="1081"/>
              </a:xfrm>
              <a:custGeom>
                <a:avLst/>
                <a:gdLst>
                  <a:gd name="T0" fmla="*/ 1261 w 1684"/>
                  <a:gd name="T1" fmla="*/ 0 h 880"/>
                  <a:gd name="T2" fmla="*/ 510 w 1684"/>
                  <a:gd name="T3" fmla="*/ 179 h 880"/>
                  <a:gd name="T4" fmla="*/ 0 w 1684"/>
                  <a:gd name="T5" fmla="*/ 715 h 880"/>
                  <a:gd name="T6" fmla="*/ 544 w 1684"/>
                  <a:gd name="T7" fmla="*/ 1233 h 880"/>
                  <a:gd name="T8" fmla="*/ 9562 w 1684"/>
                  <a:gd name="T9" fmla="*/ 2979 h 880"/>
                  <a:gd name="T10" fmla="*/ 11505 w 1684"/>
                  <a:gd name="T11" fmla="*/ 2870 h 880"/>
                  <a:gd name="T12" fmla="*/ 13079 w 1684"/>
                  <a:gd name="T13" fmla="*/ 3024 h 880"/>
                  <a:gd name="T14" fmla="*/ 13625 w 1684"/>
                  <a:gd name="T15" fmla="*/ 2779 h 880"/>
                  <a:gd name="T16" fmla="*/ 12151 w 1684"/>
                  <a:gd name="T17" fmla="*/ 2281 h 880"/>
                  <a:gd name="T18" fmla="*/ 11552 w 1684"/>
                  <a:gd name="T19" fmla="*/ 1762 h 880"/>
                  <a:gd name="T20" fmla="*/ 11080 w 1684"/>
                  <a:gd name="T21" fmla="*/ 1811 h 880"/>
                  <a:gd name="T22" fmla="*/ 11641 w 1684"/>
                  <a:gd name="T23" fmla="*/ 2281 h 880"/>
                  <a:gd name="T24" fmla="*/ 12767 w 1684"/>
                  <a:gd name="T25" fmla="*/ 2782 h 880"/>
                  <a:gd name="T26" fmla="*/ 11434 w 1684"/>
                  <a:gd name="T27" fmla="*/ 2704 h 880"/>
                  <a:gd name="T28" fmla="*/ 9861 w 1684"/>
                  <a:gd name="T29" fmla="*/ 2795 h 880"/>
                  <a:gd name="T30" fmla="*/ 10152 w 1684"/>
                  <a:gd name="T31" fmla="*/ 2232 h 880"/>
                  <a:gd name="T32" fmla="*/ 10826 w 1684"/>
                  <a:gd name="T33" fmla="*/ 1849 h 880"/>
                  <a:gd name="T34" fmla="*/ 10037 w 1684"/>
                  <a:gd name="T35" fmla="*/ 1897 h 880"/>
                  <a:gd name="T36" fmla="*/ 9425 w 1684"/>
                  <a:gd name="T37" fmla="*/ 2262 h 880"/>
                  <a:gd name="T38" fmla="*/ 9217 w 1684"/>
                  <a:gd name="T39" fmla="*/ 2720 h 880"/>
                  <a:gd name="T40" fmla="*/ 867 w 1684"/>
                  <a:gd name="T41" fmla="*/ 1065 h 880"/>
                  <a:gd name="T42" fmla="*/ 646 w 1684"/>
                  <a:gd name="T43" fmla="*/ 738 h 880"/>
                  <a:gd name="T44" fmla="*/ 833 w 1684"/>
                  <a:gd name="T45" fmla="*/ 328 h 880"/>
                  <a:gd name="T46" fmla="*/ 1753 w 1684"/>
                  <a:gd name="T47" fmla="*/ 0 h 880"/>
                  <a:gd name="T48" fmla="*/ 1261 w 1684"/>
                  <a:gd name="T49" fmla="*/ 0 h 880"/>
                  <a:gd name="T50" fmla="*/ 126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tr-TR"/>
              </a:p>
            </p:txBody>
          </p:sp>
          <p:sp>
            <p:nvSpPr>
              <p:cNvPr id="12" name="Freeform 15"/>
              <p:cNvSpPr>
                <a:spLocks/>
              </p:cNvSpPr>
              <p:nvPr userDrawn="1"/>
            </p:nvSpPr>
            <p:spPr bwMode="auto">
              <a:xfrm>
                <a:off x="324" y="158"/>
                <a:ext cx="1686" cy="614"/>
              </a:xfrm>
              <a:custGeom>
                <a:avLst/>
                <a:gdLst>
                  <a:gd name="T0" fmla="*/ 810 w 1190"/>
                  <a:gd name="T1" fmla="*/ 0 h 500"/>
                  <a:gd name="T2" fmla="*/ 9627 w 1190"/>
                  <a:gd name="T3" fmla="*/ 1680 h 500"/>
                  <a:gd name="T4" fmla="*/ 8699 w 1190"/>
                  <a:gd name="T5" fmla="*/ 1714 h 500"/>
                  <a:gd name="T6" fmla="*/ 0 w 1190"/>
                  <a:gd name="T7" fmla="*/ 92 h 500"/>
                  <a:gd name="T8" fmla="*/ 810 w 1190"/>
                  <a:gd name="T9" fmla="*/ 0 h 500"/>
                  <a:gd name="T10" fmla="*/ 81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tr-TR"/>
              </a:p>
            </p:txBody>
          </p:sp>
          <p:sp>
            <p:nvSpPr>
              <p:cNvPr id="13" name="Freeform 16"/>
              <p:cNvSpPr>
                <a:spLocks/>
              </p:cNvSpPr>
              <p:nvPr userDrawn="1"/>
            </p:nvSpPr>
            <p:spPr bwMode="auto">
              <a:xfrm>
                <a:off x="409" y="251"/>
                <a:ext cx="227" cy="410"/>
              </a:xfrm>
              <a:custGeom>
                <a:avLst/>
                <a:gdLst>
                  <a:gd name="T0" fmla="*/ 948 w 160"/>
                  <a:gd name="T1" fmla="*/ 0 h 335"/>
                  <a:gd name="T2" fmla="*/ 155 w 160"/>
                  <a:gd name="T3" fmla="*/ 359 h 335"/>
                  <a:gd name="T4" fmla="*/ 0 w 160"/>
                  <a:gd name="T5" fmla="*/ 771 h 335"/>
                  <a:gd name="T6" fmla="*/ 272 w 160"/>
                  <a:gd name="T7" fmla="*/ 1055 h 335"/>
                  <a:gd name="T8" fmla="*/ 765 w 160"/>
                  <a:gd name="T9" fmla="*/ 1125 h 335"/>
                  <a:gd name="T10" fmla="*/ 620 w 160"/>
                  <a:gd name="T11" fmla="*/ 515 h 335"/>
                  <a:gd name="T12" fmla="*/ 1304 w 160"/>
                  <a:gd name="T13" fmla="*/ 59 h 335"/>
                  <a:gd name="T14" fmla="*/ 948 w 160"/>
                  <a:gd name="T15" fmla="*/ 0 h 335"/>
                  <a:gd name="T16" fmla="*/ 948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tr-TR"/>
              </a:p>
            </p:txBody>
          </p:sp>
          <p:sp>
            <p:nvSpPr>
              <p:cNvPr id="14" name="Freeform 17"/>
              <p:cNvSpPr>
                <a:spLocks/>
              </p:cNvSpPr>
              <p:nvPr userDrawn="1"/>
            </p:nvSpPr>
            <p:spPr bwMode="auto">
              <a:xfrm>
                <a:off x="846" y="536"/>
                <a:ext cx="691" cy="364"/>
              </a:xfrm>
              <a:custGeom>
                <a:avLst/>
                <a:gdLst>
                  <a:gd name="T0" fmla="*/ 114 w 489"/>
                  <a:gd name="T1" fmla="*/ 119 h 296"/>
                  <a:gd name="T2" fmla="*/ 1272 w 489"/>
                  <a:gd name="T3" fmla="*/ 229 h 296"/>
                  <a:gd name="T4" fmla="*/ 2580 w 489"/>
                  <a:gd name="T5" fmla="*/ 475 h 296"/>
                  <a:gd name="T6" fmla="*/ 3504 w 489"/>
                  <a:gd name="T7" fmla="*/ 842 h 296"/>
                  <a:gd name="T8" fmla="*/ 2596 w 489"/>
                  <a:gd name="T9" fmla="*/ 796 h 296"/>
                  <a:gd name="T10" fmla="*/ 1104 w 489"/>
                  <a:gd name="T11" fmla="*/ 505 h 296"/>
                  <a:gd name="T12" fmla="*/ 397 w 489"/>
                  <a:gd name="T13" fmla="*/ 277 h 296"/>
                  <a:gd name="T14" fmla="*/ 849 w 489"/>
                  <a:gd name="T15" fmla="*/ 564 h 296"/>
                  <a:gd name="T16" fmla="*/ 2165 w 489"/>
                  <a:gd name="T17" fmla="*/ 933 h 296"/>
                  <a:gd name="T18" fmla="*/ 3708 w 489"/>
                  <a:gd name="T19" fmla="*/ 1026 h 296"/>
                  <a:gd name="T20" fmla="*/ 3892 w 489"/>
                  <a:gd name="T21" fmla="*/ 775 h 296"/>
                  <a:gd name="T22" fmla="*/ 3137 w 489"/>
                  <a:gd name="T23" fmla="*/ 416 h 296"/>
                  <a:gd name="T24" fmla="*/ 1352 w 489"/>
                  <a:gd name="T25" fmla="*/ 59 h 296"/>
                  <a:gd name="T26" fmla="*/ 0 w 489"/>
                  <a:gd name="T27" fmla="*/ 0 h 296"/>
                  <a:gd name="T28" fmla="*/ 114 w 489"/>
                  <a:gd name="T29" fmla="*/ 119 h 296"/>
                  <a:gd name="T30" fmla="*/ 114 w 489"/>
                  <a:gd name="T31" fmla="*/ 119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tr-T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196 w 794"/>
                <a:gd name="T1" fmla="*/ 50 h 414"/>
                <a:gd name="T2" fmla="*/ 176 w 794"/>
                <a:gd name="T3" fmla="*/ 40 h 414"/>
                <a:gd name="T4" fmla="*/ 137 w 794"/>
                <a:gd name="T5" fmla="*/ 26 h 414"/>
                <a:gd name="T6" fmla="*/ 17 w 794"/>
                <a:gd name="T7" fmla="*/ 0 h 414"/>
                <a:gd name="T8" fmla="*/ 6 w 794"/>
                <a:gd name="T9" fmla="*/ 3 h 414"/>
                <a:gd name="T10" fmla="*/ 0 w 794"/>
                <a:gd name="T11" fmla="*/ 11 h 414"/>
                <a:gd name="T12" fmla="*/ 6 w 794"/>
                <a:gd name="T13" fmla="*/ 20 h 414"/>
                <a:gd name="T14" fmla="*/ 141 w 794"/>
                <a:gd name="T15" fmla="*/ 52 h 414"/>
                <a:gd name="T16" fmla="*/ 170 w 794"/>
                <a:gd name="T17" fmla="*/ 49 h 414"/>
                <a:gd name="T18" fmla="*/ 195 w 794"/>
                <a:gd name="T19" fmla="*/ 52 h 414"/>
                <a:gd name="T20" fmla="*/ 196 w 794"/>
                <a:gd name="T21" fmla="*/ 50 h 414"/>
                <a:gd name="T22" fmla="*/ 196 w 794"/>
                <a:gd name="T23" fmla="*/ 50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pPr>
                <a:defRPr/>
              </a:pPr>
              <a:endParaRPr lang="tr-TR"/>
            </a:p>
          </p:txBody>
        </p:sp>
        <p:sp>
          <p:nvSpPr>
            <p:cNvPr id="17" name="Freeform 20"/>
            <p:cNvSpPr>
              <a:spLocks/>
            </p:cNvSpPr>
            <p:nvPr userDrawn="1"/>
          </p:nvSpPr>
          <p:spPr bwMode="auto">
            <a:xfrm rot="7320404">
              <a:off x="4893" y="2923"/>
              <a:ext cx="627" cy="290"/>
            </a:xfrm>
            <a:custGeom>
              <a:avLst/>
              <a:gdLst>
                <a:gd name="T0" fmla="*/ 0 w 1586"/>
                <a:gd name="T1" fmla="*/ 0 h 821"/>
                <a:gd name="T2" fmla="*/ 5 w 1586"/>
                <a:gd name="T3" fmla="*/ 1 h 821"/>
                <a:gd name="T4" fmla="*/ 6 w 1586"/>
                <a:gd name="T5" fmla="*/ 1 h 821"/>
                <a:gd name="T6" fmla="*/ 6 w 1586"/>
                <a:gd name="T7" fmla="*/ 1 h 821"/>
                <a:gd name="T8" fmla="*/ 6 w 1586"/>
                <a:gd name="T9" fmla="*/ 2 h 821"/>
                <a:gd name="T10" fmla="*/ 5 w 1586"/>
                <a:gd name="T11" fmla="*/ 1 h 821"/>
                <a:gd name="T12" fmla="*/ 4 w 1586"/>
                <a:gd name="T13" fmla="*/ 2 h 821"/>
                <a:gd name="T14" fmla="*/ 0 w 1586"/>
                <a:gd name="T15" fmla="*/ 1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w="9525">
              <a:noFill/>
              <a:round/>
              <a:headEnd/>
              <a:tailEnd/>
            </a:ln>
          </p:spPr>
          <p:txBody>
            <a:bodyPr/>
            <a:lstStyle/>
            <a:p>
              <a:pPr>
                <a:defRPr/>
              </a:pPr>
              <a:endParaRPr lang="tr-TR"/>
            </a:p>
          </p:txBody>
        </p:sp>
        <p:sp>
          <p:nvSpPr>
            <p:cNvPr id="18" name="Freeform 21"/>
            <p:cNvSpPr>
              <a:spLocks/>
            </p:cNvSpPr>
            <p:nvPr userDrawn="1"/>
          </p:nvSpPr>
          <p:spPr bwMode="auto">
            <a:xfrm rot="7320404">
              <a:off x="5000" y="2913"/>
              <a:ext cx="416" cy="265"/>
            </a:xfrm>
            <a:custGeom>
              <a:avLst/>
              <a:gdLst>
                <a:gd name="T0" fmla="*/ 0 w 1049"/>
                <a:gd name="T1" fmla="*/ 1 h 747"/>
                <a:gd name="T2" fmla="*/ 4 w 1049"/>
                <a:gd name="T3" fmla="*/ 1 h 747"/>
                <a:gd name="T4" fmla="*/ 4 w 1049"/>
                <a:gd name="T5" fmla="*/ 1 h 747"/>
                <a:gd name="T6" fmla="*/ 4 w 1049"/>
                <a:gd name="T7" fmla="*/ 1 h 747"/>
                <a:gd name="T8" fmla="*/ 0 w 1049"/>
                <a:gd name="T9" fmla="*/ 0 h 747"/>
                <a:gd name="T10" fmla="*/ 0 w 1049"/>
                <a:gd name="T11" fmla="*/ 0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tr-TR"/>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1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tr-TR"/>
              </a:p>
            </p:txBody>
          </p:sp>
          <p:sp>
            <p:nvSpPr>
              <p:cNvPr id="21" name="Freeform 24"/>
              <p:cNvSpPr>
                <a:spLocks/>
              </p:cNvSpPr>
              <p:nvPr userDrawn="1"/>
            </p:nvSpPr>
            <p:spPr bwMode="auto">
              <a:xfrm rot="7320404">
                <a:off x="4887" y="2930"/>
                <a:ext cx="667" cy="311"/>
              </a:xfrm>
              <a:custGeom>
                <a:avLst/>
                <a:gdLst>
                  <a:gd name="T0" fmla="*/ 1 w 1684"/>
                  <a:gd name="T1" fmla="*/ 0 h 880"/>
                  <a:gd name="T2" fmla="*/ 0 w 1684"/>
                  <a:gd name="T3" fmla="*/ 0 h 880"/>
                  <a:gd name="T4" fmla="*/ 0 w 1684"/>
                  <a:gd name="T5" fmla="*/ 0 h 880"/>
                  <a:gd name="T6" fmla="*/ 0 w 1684"/>
                  <a:gd name="T7" fmla="*/ 1 h 880"/>
                  <a:gd name="T8" fmla="*/ 4 w 1684"/>
                  <a:gd name="T9" fmla="*/ 2 h 880"/>
                  <a:gd name="T10" fmla="*/ 6 w 1684"/>
                  <a:gd name="T11" fmla="*/ 2 h 880"/>
                  <a:gd name="T12" fmla="*/ 6 w 1684"/>
                  <a:gd name="T13" fmla="*/ 2 h 880"/>
                  <a:gd name="T14" fmla="*/ 7 w 1684"/>
                  <a:gd name="T15" fmla="*/ 2 h 880"/>
                  <a:gd name="T16" fmla="*/ 6 w 1684"/>
                  <a:gd name="T17" fmla="*/ 1 h 880"/>
                  <a:gd name="T18" fmla="*/ 6 w 1684"/>
                  <a:gd name="T19" fmla="*/ 1 h 880"/>
                  <a:gd name="T20" fmla="*/ 5 w 1684"/>
                  <a:gd name="T21" fmla="*/ 1 h 880"/>
                  <a:gd name="T22" fmla="*/ 6 w 1684"/>
                  <a:gd name="T23" fmla="*/ 1 h 880"/>
                  <a:gd name="T24" fmla="*/ 6 w 1684"/>
                  <a:gd name="T25" fmla="*/ 2 h 880"/>
                  <a:gd name="T26" fmla="*/ 6 w 1684"/>
                  <a:gd name="T27" fmla="*/ 1 h 880"/>
                  <a:gd name="T28" fmla="*/ 5 w 1684"/>
                  <a:gd name="T29" fmla="*/ 2 h 880"/>
                  <a:gd name="T30" fmla="*/ 5 w 1684"/>
                  <a:gd name="T31" fmla="*/ 1 h 880"/>
                  <a:gd name="T32" fmla="*/ 5 w 1684"/>
                  <a:gd name="T33" fmla="*/ 1 h 880"/>
                  <a:gd name="T34" fmla="*/ 5 w 1684"/>
                  <a:gd name="T35" fmla="*/ 1 h 880"/>
                  <a:gd name="T36" fmla="*/ 4 w 1684"/>
                  <a:gd name="T37" fmla="*/ 1 h 880"/>
                  <a:gd name="T38" fmla="*/ 4 w 1684"/>
                  <a:gd name="T39" fmla="*/ 1 h 880"/>
                  <a:gd name="T40" fmla="*/ 0 w 1684"/>
                  <a:gd name="T41" fmla="*/ 1 h 880"/>
                  <a:gd name="T42" fmla="*/ 0 w 1684"/>
                  <a:gd name="T43" fmla="*/ 0 h 880"/>
                  <a:gd name="T44" fmla="*/ 0 w 1684"/>
                  <a:gd name="T45" fmla="*/ 0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tr-TR"/>
              </a:p>
            </p:txBody>
          </p:sp>
          <p:sp>
            <p:nvSpPr>
              <p:cNvPr id="22" name="Freeform 25"/>
              <p:cNvSpPr>
                <a:spLocks/>
              </p:cNvSpPr>
              <p:nvPr userDrawn="1"/>
            </p:nvSpPr>
            <p:spPr bwMode="auto">
              <a:xfrm rot="7320404">
                <a:off x="5062" y="2997"/>
                <a:ext cx="472" cy="176"/>
              </a:xfrm>
              <a:custGeom>
                <a:avLst/>
                <a:gdLst>
                  <a:gd name="T0" fmla="*/ 0 w 1190"/>
                  <a:gd name="T1" fmla="*/ 0 h 500"/>
                  <a:gd name="T2" fmla="*/ 5 w 1190"/>
                  <a:gd name="T3" fmla="*/ 1 h 500"/>
                  <a:gd name="T4" fmla="*/ 4 w 1190"/>
                  <a:gd name="T5" fmla="*/ 1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tr-TR"/>
              </a:p>
            </p:txBody>
          </p:sp>
          <p:sp>
            <p:nvSpPr>
              <p:cNvPr id="23" name="Freeform 26"/>
              <p:cNvSpPr>
                <a:spLocks/>
              </p:cNvSpPr>
              <p:nvPr userDrawn="1"/>
            </p:nvSpPr>
            <p:spPr bwMode="auto">
              <a:xfrm rot="7320404">
                <a:off x="5365" y="2873"/>
                <a:ext cx="63" cy="118"/>
              </a:xfrm>
              <a:custGeom>
                <a:avLst/>
                <a:gdLst>
                  <a:gd name="T0" fmla="*/ 0 w 160"/>
                  <a:gd name="T1" fmla="*/ 0 h 335"/>
                  <a:gd name="T2" fmla="*/ 0 w 160"/>
                  <a:gd name="T3" fmla="*/ 0 h 335"/>
                  <a:gd name="T4" fmla="*/ 0 w 160"/>
                  <a:gd name="T5" fmla="*/ 0 h 335"/>
                  <a:gd name="T6" fmla="*/ 0 w 160"/>
                  <a:gd name="T7" fmla="*/ 1 h 335"/>
                  <a:gd name="T8" fmla="*/ 0 w 160"/>
                  <a:gd name="T9" fmla="*/ 1 h 335"/>
                  <a:gd name="T10" fmla="*/ 0 w 160"/>
                  <a:gd name="T11" fmla="*/ 0 h 335"/>
                  <a:gd name="T12" fmla="*/ 1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tr-TR"/>
              </a:p>
            </p:txBody>
          </p:sp>
          <p:sp>
            <p:nvSpPr>
              <p:cNvPr id="24" name="Freeform 27"/>
              <p:cNvSpPr>
                <a:spLocks/>
              </p:cNvSpPr>
              <p:nvPr userDrawn="1"/>
            </p:nvSpPr>
            <p:spPr bwMode="auto">
              <a:xfrm rot="7320404">
                <a:off x="5137" y="3000"/>
                <a:ext cx="193" cy="104"/>
              </a:xfrm>
              <a:custGeom>
                <a:avLst/>
                <a:gdLst>
                  <a:gd name="T0" fmla="*/ 0 w 489"/>
                  <a:gd name="T1" fmla="*/ 0 h 296"/>
                  <a:gd name="T2" fmla="*/ 1 w 489"/>
                  <a:gd name="T3" fmla="*/ 0 h 296"/>
                  <a:gd name="T4" fmla="*/ 1 w 489"/>
                  <a:gd name="T5" fmla="*/ 0 h 296"/>
                  <a:gd name="T6" fmla="*/ 2 w 489"/>
                  <a:gd name="T7" fmla="*/ 0 h 296"/>
                  <a:gd name="T8" fmla="*/ 1 w 489"/>
                  <a:gd name="T9" fmla="*/ 0 h 296"/>
                  <a:gd name="T10" fmla="*/ 1 w 489"/>
                  <a:gd name="T11" fmla="*/ 0 h 296"/>
                  <a:gd name="T12" fmla="*/ 0 w 489"/>
                  <a:gd name="T13" fmla="*/ 0 h 296"/>
                  <a:gd name="T14" fmla="*/ 0 w 489"/>
                  <a:gd name="T15" fmla="*/ 0 h 296"/>
                  <a:gd name="T16" fmla="*/ 1 w 489"/>
                  <a:gd name="T17" fmla="*/ 0 h 296"/>
                  <a:gd name="T18" fmla="*/ 2 w 489"/>
                  <a:gd name="T19" fmla="*/ 1 h 296"/>
                  <a:gd name="T20" fmla="*/ 2 w 489"/>
                  <a:gd name="T21" fmla="*/ 0 h 296"/>
                  <a:gd name="T22" fmla="*/ 2 w 489"/>
                  <a:gd name="T23" fmla="*/ 0 h 296"/>
                  <a:gd name="T24" fmla="*/ 1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tr-T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6 w 4288"/>
              <a:gd name="T3" fmla="*/ 2147483646 h 459"/>
              <a:gd name="T4" fmla="*/ 2147483646 w 4288"/>
              <a:gd name="T5" fmla="*/ 2147483646 h 459"/>
              <a:gd name="T6" fmla="*/ 2147483646 w 4288"/>
              <a:gd name="T7" fmla="*/ 2147483646 h 459"/>
              <a:gd name="T8" fmla="*/ 2147483646 w 4288"/>
              <a:gd name="T9" fmla="*/ 2147483646 h 459"/>
              <a:gd name="T10" fmla="*/ 2147483646 w 4288"/>
              <a:gd name="T11" fmla="*/ 2147483646 h 459"/>
              <a:gd name="T12" fmla="*/ 2147483646 w 4288"/>
              <a:gd name="T13" fmla="*/ 214748364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p:spPr>
        <p:txBody>
          <a:bodyPr/>
          <a:lstStyle/>
          <a:p>
            <a:pPr>
              <a:defRPr/>
            </a:pPr>
            <a:endParaRPr lang="tr-TR"/>
          </a:p>
        </p:txBody>
      </p:sp>
      <p:sp>
        <p:nvSpPr>
          <p:cNvPr id="26" name="Freeform 29"/>
          <p:cNvSpPr>
            <a:spLocks/>
          </p:cNvSpPr>
          <p:nvPr/>
        </p:nvSpPr>
        <p:spPr bwMode="auto">
          <a:xfrm>
            <a:off x="4076700" y="1930400"/>
            <a:ext cx="889000" cy="381000"/>
          </a:xfrm>
          <a:custGeom>
            <a:avLst/>
            <a:gdLst>
              <a:gd name="T0" fmla="*/ 0 w 560"/>
              <a:gd name="T1" fmla="*/ 2147483646 h 240"/>
              <a:gd name="T2" fmla="*/ 2147483646 w 560"/>
              <a:gd name="T3" fmla="*/ 2147483646 h 240"/>
              <a:gd name="T4" fmla="*/ 2147483646 w 560"/>
              <a:gd name="T5" fmla="*/ 2147483646 h 240"/>
              <a:gd name="T6" fmla="*/ 2147483646 w 560"/>
              <a:gd name="T7" fmla="*/ 2147483646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p:spPr>
        <p:txBody>
          <a:bodyPr/>
          <a:lstStyle/>
          <a:p>
            <a:pPr>
              <a:defRPr/>
            </a:pPr>
            <a:endParaRPr lang="tr-TR"/>
          </a:p>
        </p:txBody>
      </p:sp>
      <p:sp>
        <p:nvSpPr>
          <p:cNvPr id="110595"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tr-TR"/>
              <a:t>Asıl başlık stili için tıklatın</a:t>
            </a:r>
          </a:p>
        </p:txBody>
      </p:sp>
      <p:sp>
        <p:nvSpPr>
          <p:cNvPr id="110596"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tr-TR"/>
              <a:t>Asıl alt başlık stilini düzenlemek için tıklatın</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tr-T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29" name="Rectangle 7"/>
          <p:cNvSpPr>
            <a:spLocks noGrp="1" noChangeArrowheads="1"/>
          </p:cNvSpPr>
          <p:nvPr>
            <p:ph type="sldNum" sz="quarter" idx="12"/>
          </p:nvPr>
        </p:nvSpPr>
        <p:spPr>
          <a:xfrm>
            <a:off x="6553200" y="6248400"/>
            <a:ext cx="1905000" cy="457200"/>
          </a:xfrm>
        </p:spPr>
        <p:txBody>
          <a:bodyPr/>
          <a:lstStyle>
            <a:lvl1pPr>
              <a:defRPr smtClean="0"/>
            </a:lvl1pPr>
          </a:lstStyle>
          <a:p>
            <a:pPr>
              <a:defRPr/>
            </a:pPr>
            <a:fld id="{2BE749D6-0648-4569-AFA4-8EA6054E5CB0}"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65F04E06-577E-4B2B-8689-62F0E1A34D4F}"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7E31C52D-F2D7-4197-B923-98CC1672A413}"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0EE9C4EE-A771-4387-B243-7B69602A0788}"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5"/>
          <p:cNvSpPr>
            <a:spLocks noGrp="1" noChangeArrowheads="1"/>
          </p:cNvSpPr>
          <p:nvPr>
            <p:ph type="dt" sz="half" idx="10"/>
          </p:nvPr>
        </p:nvSpPr>
        <p:spPr>
          <a:ln/>
        </p:spPr>
        <p:txBody>
          <a:bodyPr/>
          <a:lstStyle>
            <a:lvl1pPr>
              <a:defRPr/>
            </a:lvl1pPr>
          </a:lstStyle>
          <a:p>
            <a:pPr>
              <a:defRPr/>
            </a:pPr>
            <a:endParaRPr lang="tr-TR"/>
          </a:p>
        </p:txBody>
      </p:sp>
      <p:sp>
        <p:nvSpPr>
          <p:cNvPr id="8" name="Rectangle 6"/>
          <p:cNvSpPr>
            <a:spLocks noGrp="1" noChangeArrowheads="1"/>
          </p:cNvSpPr>
          <p:nvPr>
            <p:ph type="ftr" sz="quarter" idx="11"/>
          </p:nvPr>
        </p:nvSpPr>
        <p:spPr>
          <a:ln/>
        </p:spPr>
        <p:txBody>
          <a:bodyPr/>
          <a:lstStyle>
            <a:lvl1pPr>
              <a:defRPr/>
            </a:lvl1pPr>
          </a:lstStyle>
          <a:p>
            <a:pPr>
              <a:defRPr/>
            </a:pPr>
            <a:endParaRPr lang="tr-TR"/>
          </a:p>
        </p:txBody>
      </p:sp>
      <p:sp>
        <p:nvSpPr>
          <p:cNvPr id="9" name="Rectangle 7"/>
          <p:cNvSpPr>
            <a:spLocks noGrp="1" noChangeArrowheads="1"/>
          </p:cNvSpPr>
          <p:nvPr>
            <p:ph type="sldNum" sz="quarter" idx="12"/>
          </p:nvPr>
        </p:nvSpPr>
        <p:spPr>
          <a:ln/>
        </p:spPr>
        <p:txBody>
          <a:bodyPr/>
          <a:lstStyle>
            <a:lvl1pPr>
              <a:defRPr/>
            </a:lvl1pPr>
          </a:lstStyle>
          <a:p>
            <a:pPr>
              <a:defRPr/>
            </a:pPr>
            <a:fld id="{EAD85AD3-C056-4D62-82E9-171FFEEFDCF6}"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5"/>
          <p:cNvSpPr>
            <a:spLocks noGrp="1" noChangeArrowheads="1"/>
          </p:cNvSpPr>
          <p:nvPr>
            <p:ph type="dt" sz="half" idx="10"/>
          </p:nvPr>
        </p:nvSpPr>
        <p:spPr>
          <a:ln/>
        </p:spPr>
        <p:txBody>
          <a:bodyPr/>
          <a:lstStyle>
            <a:lvl1pPr>
              <a:defRPr/>
            </a:lvl1pPr>
          </a:lstStyle>
          <a:p>
            <a:pPr>
              <a:defRPr/>
            </a:pPr>
            <a:endParaRPr lang="tr-TR"/>
          </a:p>
        </p:txBody>
      </p:sp>
      <p:sp>
        <p:nvSpPr>
          <p:cNvPr id="4" name="Rectangle 6"/>
          <p:cNvSpPr>
            <a:spLocks noGrp="1" noChangeArrowheads="1"/>
          </p:cNvSpPr>
          <p:nvPr>
            <p:ph type="ftr" sz="quarter" idx="11"/>
          </p:nvPr>
        </p:nvSpPr>
        <p:spPr>
          <a:ln/>
        </p:spPr>
        <p:txBody>
          <a:bodyPr/>
          <a:lstStyle>
            <a:lvl1pPr>
              <a:defRPr/>
            </a:lvl1pPr>
          </a:lstStyle>
          <a:p>
            <a:pPr>
              <a:defRPr/>
            </a:pPr>
            <a:endParaRPr lang="tr-TR"/>
          </a:p>
        </p:txBody>
      </p:sp>
      <p:sp>
        <p:nvSpPr>
          <p:cNvPr id="5" name="Rectangle 7"/>
          <p:cNvSpPr>
            <a:spLocks noGrp="1" noChangeArrowheads="1"/>
          </p:cNvSpPr>
          <p:nvPr>
            <p:ph type="sldNum" sz="quarter" idx="12"/>
          </p:nvPr>
        </p:nvSpPr>
        <p:spPr>
          <a:ln/>
        </p:spPr>
        <p:txBody>
          <a:bodyPr/>
          <a:lstStyle>
            <a:lvl1pPr>
              <a:defRPr/>
            </a:lvl1pPr>
          </a:lstStyle>
          <a:p>
            <a:pPr>
              <a:defRPr/>
            </a:pPr>
            <a:fld id="{9C8C60D5-32EF-4D38-841B-DB527C4E6E5A}"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tr-TR"/>
          </a:p>
        </p:txBody>
      </p:sp>
      <p:sp>
        <p:nvSpPr>
          <p:cNvPr id="3" name="Rectangle 6"/>
          <p:cNvSpPr>
            <a:spLocks noGrp="1" noChangeArrowheads="1"/>
          </p:cNvSpPr>
          <p:nvPr>
            <p:ph type="ftr" sz="quarter" idx="11"/>
          </p:nvPr>
        </p:nvSpPr>
        <p:spPr>
          <a:ln/>
        </p:spPr>
        <p:txBody>
          <a:bodyPr/>
          <a:lstStyle>
            <a:lvl1pPr>
              <a:defRPr/>
            </a:lvl1pPr>
          </a:lstStyle>
          <a:p>
            <a:pPr>
              <a:defRPr/>
            </a:pPr>
            <a:endParaRPr lang="tr-TR"/>
          </a:p>
        </p:txBody>
      </p:sp>
      <p:sp>
        <p:nvSpPr>
          <p:cNvPr id="4" name="Rectangle 7"/>
          <p:cNvSpPr>
            <a:spLocks noGrp="1" noChangeArrowheads="1"/>
          </p:cNvSpPr>
          <p:nvPr>
            <p:ph type="sldNum" sz="quarter" idx="12"/>
          </p:nvPr>
        </p:nvSpPr>
        <p:spPr>
          <a:ln/>
        </p:spPr>
        <p:txBody>
          <a:bodyPr/>
          <a:lstStyle>
            <a:lvl1pPr>
              <a:defRPr/>
            </a:lvl1pPr>
          </a:lstStyle>
          <a:p>
            <a:pPr>
              <a:defRPr/>
            </a:pPr>
            <a:fld id="{68B3ACA9-2207-4F05-9A6B-1515420CA27B}" type="slidenum">
              <a:rPr lang="tr-TR"/>
              <a:pPr>
                <a:defRPr/>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E697B0CC-42A0-42CE-8273-FF9ADFE1C07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6AACC304-D35C-4D4C-92F4-FE013DEA0E44}"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880816EF-CFA9-46B9-867B-57715A34B7A2}" type="slidenum">
              <a:rPr lang="tr-TR"/>
              <a:pPr>
                <a:defRPr/>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EDFEAA9E-44A3-4D1F-BEE3-C8A6A16B25BD}" type="slidenum">
              <a:rPr lang="tr-TR"/>
              <a:pPr>
                <a:defRPr/>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457950" y="152400"/>
            <a:ext cx="1924050" cy="53340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152400"/>
            <a:ext cx="5619750" cy="53340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D2529C6B-733D-4BCF-AAC8-33EF0FF305D3}" type="slidenum">
              <a:rPr lang="tr-TR"/>
              <a:pPr>
                <a:defRPr/>
              </a:pPr>
              <a:t>‹#›</a:t>
            </a:fld>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0" y="234"/>
              <a:ext cx="1857" cy="3625"/>
              <a:chOff x="3010" y="778"/>
              <a:chExt cx="1857" cy="3625"/>
            </a:xfrm>
          </p:grpSpPr>
          <p:sp>
            <p:nvSpPr>
              <p:cNvPr id="39" name="Freeform 4"/>
              <p:cNvSpPr>
                <a:spLocks/>
              </p:cNvSpPr>
              <p:nvPr userDrawn="1"/>
            </p:nvSpPr>
            <p:spPr bwMode="ltGray">
              <a:xfrm rot="12185230" flipV="1">
                <a:off x="3533" y="774"/>
                <a:ext cx="1333" cy="1485"/>
              </a:xfrm>
              <a:custGeom>
                <a:avLst/>
                <a:gdLst>
                  <a:gd name="T0" fmla="*/ 2026 w 596"/>
                  <a:gd name="T1" fmla="*/ 45486 h 666"/>
                  <a:gd name="T2" fmla="*/ 725 w 596"/>
                  <a:gd name="T3" fmla="*/ 41892 h 666"/>
                  <a:gd name="T4" fmla="*/ 0 w 596"/>
                  <a:gd name="T5" fmla="*/ 35497 h 666"/>
                  <a:gd name="T6" fmla="*/ 505 w 596"/>
                  <a:gd name="T7" fmla="*/ 27294 h 666"/>
                  <a:gd name="T8" fmla="*/ 3131 w 596"/>
                  <a:gd name="T9" fmla="*/ 18569 h 666"/>
                  <a:gd name="T10" fmla="*/ 8604 w 596"/>
                  <a:gd name="T11" fmla="*/ 10310 h 666"/>
                  <a:gd name="T12" fmla="*/ 17787 w 596"/>
                  <a:gd name="T13" fmla="*/ 3804 h 666"/>
                  <a:gd name="T14" fmla="*/ 30898 w 596"/>
                  <a:gd name="T15" fmla="*/ 223 h 666"/>
                  <a:gd name="T16" fmla="*/ 47572 w 596"/>
                  <a:gd name="T17" fmla="*/ 1108 h 666"/>
                  <a:gd name="T18" fmla="*/ 60607 w 596"/>
                  <a:gd name="T19" fmla="*/ 8382 h 666"/>
                  <a:gd name="T20" fmla="*/ 69341 w 596"/>
                  <a:gd name="T21" fmla="*/ 20299 h 666"/>
                  <a:gd name="T22" fmla="*/ 73999 w 596"/>
                  <a:gd name="T23" fmla="*/ 34877 h 666"/>
                  <a:gd name="T24" fmla="*/ 74489 w 596"/>
                  <a:gd name="T25" fmla="*/ 50274 h 666"/>
                  <a:gd name="T26" fmla="*/ 70861 w 596"/>
                  <a:gd name="T27" fmla="*/ 64537 h 666"/>
                  <a:gd name="T28" fmla="*/ 63458 w 596"/>
                  <a:gd name="T29" fmla="*/ 75559 h 666"/>
                  <a:gd name="T30" fmla="*/ 52224 w 596"/>
                  <a:gd name="T31" fmla="*/ 81465 h 666"/>
                  <a:gd name="T32" fmla="*/ 48693 w 596"/>
                  <a:gd name="T33" fmla="*/ 80944 h 666"/>
                  <a:gd name="T34" fmla="*/ 55181 w 596"/>
                  <a:gd name="T35" fmla="*/ 75838 h 666"/>
                  <a:gd name="T36" fmla="*/ 60327 w 596"/>
                  <a:gd name="T37" fmla="*/ 66858 h 666"/>
                  <a:gd name="T38" fmla="*/ 63684 w 596"/>
                  <a:gd name="T39" fmla="*/ 55763 h 666"/>
                  <a:gd name="T40" fmla="*/ 65080 w 596"/>
                  <a:gd name="T41" fmla="*/ 43656 h 666"/>
                  <a:gd name="T42" fmla="*/ 64355 w 596"/>
                  <a:gd name="T43" fmla="*/ 31696 h 666"/>
                  <a:gd name="T44" fmla="*/ 60728 w 596"/>
                  <a:gd name="T45" fmla="*/ 21383 h 666"/>
                  <a:gd name="T46" fmla="*/ 54174 w 596"/>
                  <a:gd name="T47" fmla="*/ 13766 h 666"/>
                  <a:gd name="T48" fmla="*/ 42714 w 596"/>
                  <a:gd name="T49" fmla="*/ 9189 h 666"/>
                  <a:gd name="T50" fmla="*/ 30780 w 596"/>
                  <a:gd name="T51" fmla="*/ 7492 h 666"/>
                  <a:gd name="T52" fmla="*/ 21771 w 596"/>
                  <a:gd name="T53" fmla="*/ 8700 h 666"/>
                  <a:gd name="T54" fmla="*/ 15162 w 596"/>
                  <a:gd name="T55" fmla="*/ 12404 h 666"/>
                  <a:gd name="T56" fmla="*/ 10505 w 596"/>
                  <a:gd name="T57" fmla="*/ 18290 h 666"/>
                  <a:gd name="T58" fmla="*/ 7103 w 596"/>
                  <a:gd name="T59" fmla="*/ 25285 h 666"/>
                  <a:gd name="T60" fmla="*/ 4976 w 596"/>
                  <a:gd name="T61" fmla="*/ 33390 h 666"/>
                  <a:gd name="T62" fmla="*/ 3527 w 596"/>
                  <a:gd name="T63" fmla="*/ 41674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tr-TR"/>
              </a:p>
            </p:txBody>
          </p:sp>
          <p:sp>
            <p:nvSpPr>
              <p:cNvPr id="40" name="Freeform 5"/>
              <p:cNvSpPr>
                <a:spLocks/>
              </p:cNvSpPr>
              <p:nvPr userDrawn="1"/>
            </p:nvSpPr>
            <p:spPr bwMode="ltGray">
              <a:xfrm rot="12185230" flipV="1">
                <a:off x="4028" y="1798"/>
                <a:ext cx="571" cy="531"/>
              </a:xfrm>
              <a:custGeom>
                <a:avLst/>
                <a:gdLst>
                  <a:gd name="T0" fmla="*/ 0 w 257"/>
                  <a:gd name="T1" fmla="*/ 0 h 237"/>
                  <a:gd name="T2" fmla="*/ 0 w 257"/>
                  <a:gd name="T3" fmla="*/ 3148 h 237"/>
                  <a:gd name="T4" fmla="*/ 395 w 257"/>
                  <a:gd name="T5" fmla="*/ 6320 h 237"/>
                  <a:gd name="T6" fmla="*/ 700 w 257"/>
                  <a:gd name="T7" fmla="*/ 9473 h 237"/>
                  <a:gd name="T8" fmla="*/ 1293 w 257"/>
                  <a:gd name="T9" fmla="*/ 12428 h 237"/>
                  <a:gd name="T10" fmla="*/ 2173 w 257"/>
                  <a:gd name="T11" fmla="*/ 15070 h 237"/>
                  <a:gd name="T12" fmla="*/ 3233 w 257"/>
                  <a:gd name="T13" fmla="*/ 17837 h 237"/>
                  <a:gd name="T14" fmla="*/ 4550 w 257"/>
                  <a:gd name="T15" fmla="*/ 20391 h 237"/>
                  <a:gd name="T16" fmla="*/ 6121 w 257"/>
                  <a:gd name="T17" fmla="*/ 22528 h 237"/>
                  <a:gd name="T18" fmla="*/ 8061 w 257"/>
                  <a:gd name="T19" fmla="*/ 24563 h 237"/>
                  <a:gd name="T20" fmla="*/ 10331 w 257"/>
                  <a:gd name="T21" fmla="*/ 26308 h 237"/>
                  <a:gd name="T22" fmla="*/ 12766 w 257"/>
                  <a:gd name="T23" fmla="*/ 27724 h 237"/>
                  <a:gd name="T24" fmla="*/ 15761 w 257"/>
                  <a:gd name="T25" fmla="*/ 28849 h 237"/>
                  <a:gd name="T26" fmla="*/ 19005 w 257"/>
                  <a:gd name="T27" fmla="*/ 29581 h 237"/>
                  <a:gd name="T28" fmla="*/ 22638 w 257"/>
                  <a:gd name="T29" fmla="*/ 29985 h 237"/>
                  <a:gd name="T30" fmla="*/ 26464 w 257"/>
                  <a:gd name="T31" fmla="*/ 29864 h 237"/>
                  <a:gd name="T32" fmla="*/ 30916 w 257"/>
                  <a:gd name="T33" fmla="*/ 29355 h 237"/>
                  <a:gd name="T34" fmla="*/ 26948 w 257"/>
                  <a:gd name="T35" fmla="*/ 28723 h 237"/>
                  <a:gd name="T36" fmla="*/ 23438 w 257"/>
                  <a:gd name="T37" fmla="*/ 27845 h 237"/>
                  <a:gd name="T38" fmla="*/ 20467 w 257"/>
                  <a:gd name="T39" fmla="*/ 26812 h 237"/>
                  <a:gd name="T40" fmla="*/ 17810 w 257"/>
                  <a:gd name="T41" fmla="*/ 25802 h 237"/>
                  <a:gd name="T42" fmla="*/ 15377 w 257"/>
                  <a:gd name="T43" fmla="*/ 24397 h 237"/>
                  <a:gd name="T44" fmla="*/ 13482 w 257"/>
                  <a:gd name="T45" fmla="*/ 23037 h 237"/>
                  <a:gd name="T46" fmla="*/ 11689 w 257"/>
                  <a:gd name="T47" fmla="*/ 21390 h 237"/>
                  <a:gd name="T48" fmla="*/ 10109 w 257"/>
                  <a:gd name="T49" fmla="*/ 19582 h 237"/>
                  <a:gd name="T50" fmla="*/ 8654 w 257"/>
                  <a:gd name="T51" fmla="*/ 17837 h 237"/>
                  <a:gd name="T52" fmla="*/ 7361 w 257"/>
                  <a:gd name="T53" fmla="*/ 15802 h 237"/>
                  <a:gd name="T54" fmla="*/ 6283 w 257"/>
                  <a:gd name="T55" fmla="*/ 13553 h 237"/>
                  <a:gd name="T56" fmla="*/ 5188 w 257"/>
                  <a:gd name="T57" fmla="*/ 11113 h 237"/>
                  <a:gd name="T58" fmla="*/ 3948 w 257"/>
                  <a:gd name="T59" fmla="*/ 8740 h 237"/>
                  <a:gd name="T60" fmla="*/ 2755 w 257"/>
                  <a:gd name="T61" fmla="*/ 5928 h 237"/>
                  <a:gd name="T62" fmla="*/ 1455 w 257"/>
                  <a:gd name="T63" fmla="*/ 3047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tr-TR"/>
              </a:p>
            </p:txBody>
          </p:sp>
          <p:sp>
            <p:nvSpPr>
              <p:cNvPr id="41" name="Freeform 6"/>
              <p:cNvSpPr>
                <a:spLocks/>
              </p:cNvSpPr>
              <p:nvPr userDrawn="1"/>
            </p:nvSpPr>
            <p:spPr bwMode="ltGray">
              <a:xfrm rot="12185230" flipV="1">
                <a:off x="3637" y="2163"/>
                <a:ext cx="277" cy="249"/>
              </a:xfrm>
              <a:custGeom>
                <a:avLst/>
                <a:gdLst>
                  <a:gd name="T0" fmla="*/ 9565 w 124"/>
                  <a:gd name="T1" fmla="*/ 0 h 110"/>
                  <a:gd name="T2" fmla="*/ 15414 w 124"/>
                  <a:gd name="T3" fmla="*/ 14501 h 110"/>
                  <a:gd name="T4" fmla="*/ 14916 w 124"/>
                  <a:gd name="T5" fmla="*/ 14383 h 110"/>
                  <a:gd name="T6" fmla="*/ 13298 w 124"/>
                  <a:gd name="T7" fmla="*/ 14152 h 110"/>
                  <a:gd name="T8" fmla="*/ 11078 w 124"/>
                  <a:gd name="T9" fmla="*/ 13604 h 110"/>
                  <a:gd name="T10" fmla="*/ 8473 w 124"/>
                  <a:gd name="T11" fmla="*/ 13317 h 110"/>
                  <a:gd name="T12" fmla="*/ 5629 w 124"/>
                  <a:gd name="T13" fmla="*/ 13073 h 110"/>
                  <a:gd name="T14" fmla="*/ 3110 w 124"/>
                  <a:gd name="T15" fmla="*/ 13211 h 110"/>
                  <a:gd name="T16" fmla="*/ 1128 w 124"/>
                  <a:gd name="T17" fmla="*/ 13733 h 110"/>
                  <a:gd name="T18" fmla="*/ 0 w 124"/>
                  <a:gd name="T19" fmla="*/ 14813 h 110"/>
                  <a:gd name="T20" fmla="*/ 505 w 124"/>
                  <a:gd name="T21" fmla="*/ 13211 h 110"/>
                  <a:gd name="T22" fmla="*/ 994 w 124"/>
                  <a:gd name="T23" fmla="*/ 11950 h 110"/>
                  <a:gd name="T24" fmla="*/ 1997 w 124"/>
                  <a:gd name="T25" fmla="*/ 11053 h 110"/>
                  <a:gd name="T26" fmla="*/ 3110 w 124"/>
                  <a:gd name="T27" fmla="*/ 10218 h 110"/>
                  <a:gd name="T28" fmla="*/ 4461 w 124"/>
                  <a:gd name="T29" fmla="*/ 9684 h 110"/>
                  <a:gd name="T30" fmla="*/ 5853 w 124"/>
                  <a:gd name="T31" fmla="*/ 9557 h 110"/>
                  <a:gd name="T32" fmla="*/ 7345 w 124"/>
                  <a:gd name="T33" fmla="*/ 9557 h 110"/>
                  <a:gd name="T34" fmla="*/ 8962 w 124"/>
                  <a:gd name="T35" fmla="*/ 9976 h 110"/>
                  <a:gd name="T36" fmla="*/ 9063 w 124"/>
                  <a:gd name="T37" fmla="*/ 9557 h 110"/>
                  <a:gd name="T38" fmla="*/ 8663 w 124"/>
                  <a:gd name="T39" fmla="*/ 7538 h 110"/>
                  <a:gd name="T40" fmla="*/ 8339 w 124"/>
                  <a:gd name="T41" fmla="*/ 5114 h 110"/>
                  <a:gd name="T42" fmla="*/ 8069 w 124"/>
                  <a:gd name="T43" fmla="*/ 4047 h 110"/>
                  <a:gd name="T44" fmla="*/ 7850 w 124"/>
                  <a:gd name="T45" fmla="*/ 4047 h 110"/>
                  <a:gd name="T46" fmla="*/ 7571 w 124"/>
                  <a:gd name="T47" fmla="*/ 3909 h 110"/>
                  <a:gd name="T48" fmla="*/ 7345 w 124"/>
                  <a:gd name="T49" fmla="*/ 3515 h 110"/>
                  <a:gd name="T50" fmla="*/ 7066 w 124"/>
                  <a:gd name="T51" fmla="*/ 3094 h 110"/>
                  <a:gd name="T52" fmla="*/ 7066 w 124"/>
                  <a:gd name="T53" fmla="*/ 2551 h 110"/>
                  <a:gd name="T54" fmla="*/ 7345 w 124"/>
                  <a:gd name="T55" fmla="*/ 1890 h 110"/>
                  <a:gd name="T56" fmla="*/ 8169 w 124"/>
                  <a:gd name="T57" fmla="*/ 1082 h 110"/>
                  <a:gd name="T58" fmla="*/ 9565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tr-TR"/>
              </a:p>
            </p:txBody>
          </p:sp>
          <p:sp>
            <p:nvSpPr>
              <p:cNvPr id="42" name="Freeform 7"/>
              <p:cNvSpPr>
                <a:spLocks/>
              </p:cNvSpPr>
              <p:nvPr userDrawn="1"/>
            </p:nvSpPr>
            <p:spPr bwMode="ltGray">
              <a:xfrm rot="12185230" flipV="1">
                <a:off x="3978" y="973"/>
                <a:ext cx="245" cy="347"/>
              </a:xfrm>
              <a:custGeom>
                <a:avLst/>
                <a:gdLst>
                  <a:gd name="T0" fmla="*/ 0 w 109"/>
                  <a:gd name="T1" fmla="*/ 0 h 156"/>
                  <a:gd name="T2" fmla="*/ 636 w 109"/>
                  <a:gd name="T3" fmla="*/ 98 h 156"/>
                  <a:gd name="T4" fmla="*/ 2293 w 109"/>
                  <a:gd name="T5" fmla="*/ 583 h 156"/>
                  <a:gd name="T6" fmla="*/ 4770 w 109"/>
                  <a:gd name="T7" fmla="*/ 1464 h 156"/>
                  <a:gd name="T8" fmla="*/ 7447 w 109"/>
                  <a:gd name="T9" fmla="*/ 2885 h 156"/>
                  <a:gd name="T10" fmla="*/ 10029 w 109"/>
                  <a:gd name="T11" fmla="*/ 5338 h 156"/>
                  <a:gd name="T12" fmla="*/ 12398 w 109"/>
                  <a:gd name="T13" fmla="*/ 8595 h 156"/>
                  <a:gd name="T14" fmla="*/ 13832 w 109"/>
                  <a:gd name="T15" fmla="*/ 13077 h 156"/>
                  <a:gd name="T16" fmla="*/ 14059 w 109"/>
                  <a:gd name="T17" fmla="*/ 18896 h 156"/>
                  <a:gd name="T18" fmla="*/ 13524 w 109"/>
                  <a:gd name="T19" fmla="*/ 18896 h 156"/>
                  <a:gd name="T20" fmla="*/ 12787 w 109"/>
                  <a:gd name="T21" fmla="*/ 18896 h 156"/>
                  <a:gd name="T22" fmla="*/ 11994 w 109"/>
                  <a:gd name="T23" fmla="*/ 18896 h 156"/>
                  <a:gd name="T24" fmla="*/ 11252 w 109"/>
                  <a:gd name="T25" fmla="*/ 18678 h 156"/>
                  <a:gd name="T26" fmla="*/ 10438 w 109"/>
                  <a:gd name="T27" fmla="*/ 18509 h 156"/>
                  <a:gd name="T28" fmla="*/ 9519 w 109"/>
                  <a:gd name="T29" fmla="*/ 18193 h 156"/>
                  <a:gd name="T30" fmla="*/ 8492 w 109"/>
                  <a:gd name="T31" fmla="*/ 17575 h 156"/>
                  <a:gd name="T32" fmla="*/ 7447 w 109"/>
                  <a:gd name="T33" fmla="*/ 16818 h 156"/>
                  <a:gd name="T34" fmla="*/ 6815 w 109"/>
                  <a:gd name="T35" fmla="*/ 15255 h 156"/>
                  <a:gd name="T36" fmla="*/ 6815 w 109"/>
                  <a:gd name="T37" fmla="*/ 13437 h 156"/>
                  <a:gd name="T38" fmla="*/ 7224 w 109"/>
                  <a:gd name="T39" fmla="*/ 11658 h 156"/>
                  <a:gd name="T40" fmla="*/ 7629 w 109"/>
                  <a:gd name="T41" fmla="*/ 9698 h 156"/>
                  <a:gd name="T42" fmla="*/ 7224 w 109"/>
                  <a:gd name="T43" fmla="*/ 7516 h 156"/>
                  <a:gd name="T44" fmla="*/ 6199 w 109"/>
                  <a:gd name="T45" fmla="*/ 5241 h 156"/>
                  <a:gd name="T46" fmla="*/ 4005 w 109"/>
                  <a:gd name="T47" fmla="*/ 2760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tr-TR"/>
              </a:p>
            </p:txBody>
          </p:sp>
          <p:sp>
            <p:nvSpPr>
              <p:cNvPr id="43" name="Freeform 8"/>
              <p:cNvSpPr>
                <a:spLocks/>
              </p:cNvSpPr>
              <p:nvPr userDrawn="1"/>
            </p:nvSpPr>
            <p:spPr bwMode="ltGray">
              <a:xfrm rot="12185230" flipV="1">
                <a:off x="3841" y="2207"/>
                <a:ext cx="103" cy="209"/>
              </a:xfrm>
              <a:custGeom>
                <a:avLst/>
                <a:gdLst>
                  <a:gd name="T0" fmla="*/ 3896 w 46"/>
                  <a:gd name="T1" fmla="*/ 0 h 94"/>
                  <a:gd name="T2" fmla="*/ 2537 w 46"/>
                  <a:gd name="T3" fmla="*/ 4574 h 94"/>
                  <a:gd name="T4" fmla="*/ 1910 w 46"/>
                  <a:gd name="T5" fmla="*/ 7508 h 94"/>
                  <a:gd name="T6" fmla="*/ 1404 w 46"/>
                  <a:gd name="T7" fmla="*/ 9552 h 94"/>
                  <a:gd name="T8" fmla="*/ 0 w 46"/>
                  <a:gd name="T9" fmla="*/ 11366 h 94"/>
                  <a:gd name="T10" fmla="*/ 1505 w 46"/>
                  <a:gd name="T11" fmla="*/ 10648 h 94"/>
                  <a:gd name="T12" fmla="*/ 2918 w 46"/>
                  <a:gd name="T13" fmla="*/ 9674 h 94"/>
                  <a:gd name="T14" fmla="*/ 4051 w 46"/>
                  <a:gd name="T15" fmla="*/ 8311 h 94"/>
                  <a:gd name="T16" fmla="*/ 5074 w 46"/>
                  <a:gd name="T17" fmla="*/ 6890 h 94"/>
                  <a:gd name="T18" fmla="*/ 5681 w 46"/>
                  <a:gd name="T19" fmla="*/ 5330 h 94"/>
                  <a:gd name="T20" fmla="*/ 5806 w 46"/>
                  <a:gd name="T21" fmla="*/ 3637 h 94"/>
                  <a:gd name="T22" fmla="*/ 5275 w 46"/>
                  <a:gd name="T23" fmla="*/ 1779 h 94"/>
                  <a:gd name="T24" fmla="*/ 3896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tr-TR"/>
              </a:p>
            </p:txBody>
          </p:sp>
          <p:sp>
            <p:nvSpPr>
              <p:cNvPr id="44" name="Freeform 9"/>
              <p:cNvSpPr>
                <a:spLocks/>
              </p:cNvSpPr>
              <p:nvPr userDrawn="1"/>
            </p:nvSpPr>
            <p:spPr bwMode="ltGray">
              <a:xfrm rot="12185230" flipV="1">
                <a:off x="3891" y="1323"/>
                <a:ext cx="120" cy="90"/>
              </a:xfrm>
              <a:custGeom>
                <a:avLst/>
                <a:gdLst>
                  <a:gd name="T0" fmla="*/ 0 w 54"/>
                  <a:gd name="T1" fmla="*/ 0 h 40"/>
                  <a:gd name="T2" fmla="*/ 98 w 54"/>
                  <a:gd name="T3" fmla="*/ 126 h 40"/>
                  <a:gd name="T4" fmla="*/ 702 w 54"/>
                  <a:gd name="T5" fmla="*/ 410 h 40"/>
                  <a:gd name="T6" fmla="*/ 1560 w 54"/>
                  <a:gd name="T7" fmla="*/ 1049 h 40"/>
                  <a:gd name="T8" fmla="*/ 2533 w 54"/>
                  <a:gd name="T9" fmla="*/ 1559 h 40"/>
                  <a:gd name="T10" fmla="*/ 3467 w 54"/>
                  <a:gd name="T11" fmla="*/ 1969 h 40"/>
                  <a:gd name="T12" fmla="*/ 4562 w 54"/>
                  <a:gd name="T13" fmla="*/ 2212 h 40"/>
                  <a:gd name="T14" fmla="*/ 5531 w 54"/>
                  <a:gd name="T15" fmla="*/ 2360 h 40"/>
                  <a:gd name="T16" fmla="*/ 6509 w 54"/>
                  <a:gd name="T17" fmla="*/ 2077 h 40"/>
                  <a:gd name="T18" fmla="*/ 6384 w 54"/>
                  <a:gd name="T19" fmla="*/ 3236 h 40"/>
                  <a:gd name="T20" fmla="*/ 6024 w 54"/>
                  <a:gd name="T21" fmla="*/ 4284 h 40"/>
                  <a:gd name="T22" fmla="*/ 5313 w 54"/>
                  <a:gd name="T23" fmla="*/ 4977 h 40"/>
                  <a:gd name="T24" fmla="*/ 4436 w 54"/>
                  <a:gd name="T25" fmla="*/ 5204 h 40"/>
                  <a:gd name="T26" fmla="*/ 3369 w 54"/>
                  <a:gd name="T27" fmla="*/ 5083 h 40"/>
                  <a:gd name="T28" fmla="*/ 2271 w 54"/>
                  <a:gd name="T29" fmla="*/ 4156 h 40"/>
                  <a:gd name="T30" fmla="*/ 1196 w 54"/>
                  <a:gd name="T31" fmla="*/ 2588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tr-TR"/>
              </a:p>
            </p:txBody>
          </p:sp>
          <p:sp>
            <p:nvSpPr>
              <p:cNvPr id="45" name="Freeform 10"/>
              <p:cNvSpPr>
                <a:spLocks/>
              </p:cNvSpPr>
              <p:nvPr userDrawn="1"/>
            </p:nvSpPr>
            <p:spPr bwMode="ltGray">
              <a:xfrm rot="12185230" flipV="1">
                <a:off x="3010" y="2344"/>
                <a:ext cx="330" cy="2059"/>
              </a:xfrm>
              <a:custGeom>
                <a:avLst/>
                <a:gdLst>
                  <a:gd name="T0" fmla="*/ 0 w 149"/>
                  <a:gd name="T1" fmla="*/ 0 h 704"/>
                  <a:gd name="T2" fmla="*/ 695 w 149"/>
                  <a:gd name="T3" fmla="*/ 3875 h 704"/>
                  <a:gd name="T4" fmla="*/ 1878 w 149"/>
                  <a:gd name="T5" fmla="*/ 8786 h 704"/>
                  <a:gd name="T6" fmla="*/ 3291 w 149"/>
                  <a:gd name="T7" fmla="*/ 15013 h 704"/>
                  <a:gd name="T8" fmla="*/ 4857 w 149"/>
                  <a:gd name="T9" fmla="*/ 23114 h 704"/>
                  <a:gd name="T10" fmla="*/ 6813 w 149"/>
                  <a:gd name="T11" fmla="*/ 33146 h 704"/>
                  <a:gd name="T12" fmla="*/ 8638 w 149"/>
                  <a:gd name="T13" fmla="*/ 43909 h 704"/>
                  <a:gd name="T14" fmla="*/ 10398 w 149"/>
                  <a:gd name="T15" fmla="*/ 56269 h 704"/>
                  <a:gd name="T16" fmla="*/ 11767 w 149"/>
                  <a:gd name="T17" fmla="*/ 70606 h 704"/>
                  <a:gd name="T18" fmla="*/ 13209 w 149"/>
                  <a:gd name="T19" fmla="*/ 85840 h 704"/>
                  <a:gd name="T20" fmla="*/ 14166 w 149"/>
                  <a:gd name="T21" fmla="*/ 103400 h 704"/>
                  <a:gd name="T22" fmla="*/ 14657 w 149"/>
                  <a:gd name="T23" fmla="*/ 122639 h 704"/>
                  <a:gd name="T24" fmla="*/ 14872 w 149"/>
                  <a:gd name="T25" fmla="*/ 142750 h 704"/>
                  <a:gd name="T26" fmla="*/ 14166 w 149"/>
                  <a:gd name="T27" fmla="*/ 165220 h 704"/>
                  <a:gd name="T28" fmla="*/ 12852 w 149"/>
                  <a:gd name="T29" fmla="*/ 189010 h 704"/>
                  <a:gd name="T30" fmla="*/ 10874 w 149"/>
                  <a:gd name="T31" fmla="*/ 214028 h 704"/>
                  <a:gd name="T32" fmla="*/ 7887 w 149"/>
                  <a:gd name="T33" fmla="*/ 241599 h 704"/>
                  <a:gd name="T34" fmla="*/ 4571 w 149"/>
                  <a:gd name="T35" fmla="*/ 272847 h 704"/>
                  <a:gd name="T36" fmla="*/ 2496 w 149"/>
                  <a:gd name="T37" fmla="*/ 301766 h 704"/>
                  <a:gd name="T38" fmla="*/ 1183 w 149"/>
                  <a:gd name="T39" fmla="*/ 328463 h 704"/>
                  <a:gd name="T40" fmla="*/ 695 w 149"/>
                  <a:gd name="T41" fmla="*/ 354151 h 704"/>
                  <a:gd name="T42" fmla="*/ 695 w 149"/>
                  <a:gd name="T43" fmla="*/ 378572 h 704"/>
                  <a:gd name="T44" fmla="*/ 966 w 149"/>
                  <a:gd name="T45" fmla="*/ 401265 h 704"/>
                  <a:gd name="T46" fmla="*/ 1446 w 149"/>
                  <a:gd name="T47" fmla="*/ 421180 h 704"/>
                  <a:gd name="T48" fmla="*/ 1663 w 149"/>
                  <a:gd name="T49" fmla="*/ 440641 h 704"/>
                  <a:gd name="T50" fmla="*/ 4857 w 149"/>
                  <a:gd name="T51" fmla="*/ 430606 h 704"/>
                  <a:gd name="T52" fmla="*/ 4571 w 149"/>
                  <a:gd name="T53" fmla="*/ 425628 h 704"/>
                  <a:gd name="T54" fmla="*/ 4257 w 149"/>
                  <a:gd name="T55" fmla="*/ 411291 h 704"/>
                  <a:gd name="T56" fmla="*/ 3900 w 149"/>
                  <a:gd name="T57" fmla="*/ 389256 h 704"/>
                  <a:gd name="T58" fmla="*/ 4159 w 149"/>
                  <a:gd name="T59" fmla="*/ 359933 h 704"/>
                  <a:gd name="T60" fmla="*/ 4857 w 149"/>
                  <a:gd name="T61" fmla="*/ 324880 h 704"/>
                  <a:gd name="T62" fmla="*/ 6813 w 149"/>
                  <a:gd name="T63" fmla="*/ 284856 h 704"/>
                  <a:gd name="T64" fmla="*/ 10124 w 149"/>
                  <a:gd name="T65" fmla="*/ 241599 h 704"/>
                  <a:gd name="T66" fmla="*/ 15231 w 149"/>
                  <a:gd name="T67" fmla="*/ 195819 h 704"/>
                  <a:gd name="T68" fmla="*/ 16894 w 149"/>
                  <a:gd name="T69" fmla="*/ 174646 h 704"/>
                  <a:gd name="T70" fmla="*/ 17590 w 149"/>
                  <a:gd name="T71" fmla="*/ 147008 h 704"/>
                  <a:gd name="T72" fmla="*/ 17012 w 149"/>
                  <a:gd name="T73" fmla="*/ 115111 h 704"/>
                  <a:gd name="T74" fmla="*/ 15446 w 149"/>
                  <a:gd name="T75" fmla="*/ 83863 h 704"/>
                  <a:gd name="T76" fmla="*/ 12852 w 149"/>
                  <a:gd name="T77" fmla="*/ 53265 h 704"/>
                  <a:gd name="T78" fmla="*/ 9526 w 149"/>
                  <a:gd name="T79" fmla="*/ 27595 h 704"/>
                  <a:gd name="T80" fmla="*/ 5169 w 149"/>
                  <a:gd name="T81" fmla="*/ 8786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tr-TR"/>
              </a:p>
            </p:txBody>
          </p:sp>
        </p:grpSp>
        <p:sp>
          <p:nvSpPr>
            <p:cNvPr id="6" name="Freeform 11"/>
            <p:cNvSpPr>
              <a:spLocks/>
            </p:cNvSpPr>
            <p:nvPr userDrawn="1"/>
          </p:nvSpPr>
          <p:spPr bwMode="ltGray">
            <a:xfrm rot="373331" flipH="1">
              <a:off x="22" y="1957"/>
              <a:ext cx="323" cy="649"/>
            </a:xfrm>
            <a:custGeom>
              <a:avLst/>
              <a:gdLst>
                <a:gd name="T0" fmla="*/ 24248 w 128"/>
                <a:gd name="T1" fmla="*/ 0 h 217"/>
                <a:gd name="T2" fmla="*/ 27127 w 128"/>
                <a:gd name="T3" fmla="*/ 6475 h 217"/>
                <a:gd name="T4" fmla="*/ 29681 w 128"/>
                <a:gd name="T5" fmla="*/ 19365 h 217"/>
                <a:gd name="T6" fmla="*/ 31704 w 128"/>
                <a:gd name="T7" fmla="*/ 35931 h 217"/>
                <a:gd name="T8" fmla="*/ 33055 w 128"/>
                <a:gd name="T9" fmla="*/ 55781 h 217"/>
                <a:gd name="T10" fmla="*/ 32762 w 128"/>
                <a:gd name="T11" fmla="*/ 79456 h 217"/>
                <a:gd name="T12" fmla="*/ 29966 w 128"/>
                <a:gd name="T13" fmla="*/ 103849 h 217"/>
                <a:gd name="T14" fmla="*/ 24248 w 128"/>
                <a:gd name="T15" fmla="*/ 129450 h 217"/>
                <a:gd name="T16" fmla="*/ 15441 w 128"/>
                <a:gd name="T17" fmla="*/ 155290 h 217"/>
                <a:gd name="T18" fmla="*/ 12698 w 128"/>
                <a:gd name="T19" fmla="*/ 152401 h 217"/>
                <a:gd name="T20" fmla="*/ 9819 w 128"/>
                <a:gd name="T21" fmla="*/ 150263 h 217"/>
                <a:gd name="T22" fmla="*/ 6763 w 128"/>
                <a:gd name="T23" fmla="*/ 146650 h 217"/>
                <a:gd name="T24" fmla="*/ 4096 w 128"/>
                <a:gd name="T25" fmla="*/ 143761 h 217"/>
                <a:gd name="T26" fmla="*/ 2024 w 128"/>
                <a:gd name="T27" fmla="*/ 140262 h 217"/>
                <a:gd name="T28" fmla="*/ 527 w 128"/>
                <a:gd name="T29" fmla="*/ 135925 h 217"/>
                <a:gd name="T30" fmla="*/ 0 w 128"/>
                <a:gd name="T31" fmla="*/ 130898 h 217"/>
                <a:gd name="T32" fmla="*/ 318 w 128"/>
                <a:gd name="T33" fmla="*/ 127285 h 217"/>
                <a:gd name="T34" fmla="*/ 3356 w 128"/>
                <a:gd name="T35" fmla="*/ 122257 h 217"/>
                <a:gd name="T36" fmla="*/ 7457 w 128"/>
                <a:gd name="T37" fmla="*/ 115378 h 217"/>
                <a:gd name="T38" fmla="*/ 11875 w 128"/>
                <a:gd name="T39" fmla="*/ 107462 h 217"/>
                <a:gd name="T40" fmla="*/ 16264 w 128"/>
                <a:gd name="T41" fmla="*/ 95932 h 217"/>
                <a:gd name="T42" fmla="*/ 20357 w 128"/>
                <a:gd name="T43" fmla="*/ 80171 h 217"/>
                <a:gd name="T44" fmla="*/ 23523 w 128"/>
                <a:gd name="T45" fmla="*/ 59367 h 217"/>
                <a:gd name="T46" fmla="*/ 25050 w 128"/>
                <a:gd name="T47" fmla="*/ 33042 h 217"/>
                <a:gd name="T48" fmla="*/ 24248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tr-T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tr-T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tr-TR"/>
            </a:p>
          </p:txBody>
        </p:sp>
        <p:sp>
          <p:nvSpPr>
            <p:cNvPr id="9" name="Freeform 14"/>
            <p:cNvSpPr>
              <a:spLocks/>
            </p:cNvSpPr>
            <p:nvPr userDrawn="1"/>
          </p:nvSpPr>
          <p:spPr bwMode="ltGray">
            <a:xfrm rot="373331" flipH="1">
              <a:off x="898" y="2855"/>
              <a:ext cx="354" cy="464"/>
            </a:xfrm>
            <a:custGeom>
              <a:avLst/>
              <a:gdLst>
                <a:gd name="T0" fmla="*/ 57581 w 117"/>
                <a:gd name="T1" fmla="*/ 0 h 132"/>
                <a:gd name="T2" fmla="*/ 0 w 117"/>
                <a:gd name="T3" fmla="*/ 47163 h 132"/>
                <a:gd name="T4" fmla="*/ 2269 w 117"/>
                <a:gd name="T5" fmla="*/ 48868 h 132"/>
                <a:gd name="T6" fmla="*/ 10638 w 117"/>
                <a:gd name="T7" fmla="*/ 54812 h 132"/>
                <a:gd name="T8" fmla="*/ 22299 w 117"/>
                <a:gd name="T9" fmla="*/ 68110 h 132"/>
                <a:gd name="T10" fmla="*/ 35291 w 117"/>
                <a:gd name="T11" fmla="*/ 88557 h 132"/>
                <a:gd name="T12" fmla="*/ 50716 w 117"/>
                <a:gd name="T13" fmla="*/ 116963 h 132"/>
                <a:gd name="T14" fmla="*/ 64458 w 117"/>
                <a:gd name="T15" fmla="*/ 150846 h 132"/>
                <a:gd name="T16" fmla="*/ 78361 w 117"/>
                <a:gd name="T17" fmla="*/ 194191 h 132"/>
                <a:gd name="T18" fmla="*/ 88990 w 117"/>
                <a:gd name="T19" fmla="*/ 249003 h 132"/>
                <a:gd name="T20" fmla="*/ 89741 w 117"/>
                <a:gd name="T21" fmla="*/ 226418 h 132"/>
                <a:gd name="T22" fmla="*/ 88249 w 117"/>
                <a:gd name="T23" fmla="*/ 201840 h 132"/>
                <a:gd name="T24" fmla="*/ 82875 w 117"/>
                <a:gd name="T25" fmla="*/ 169613 h 132"/>
                <a:gd name="T26" fmla="*/ 76083 w 117"/>
                <a:gd name="T27" fmla="*/ 139552 h 132"/>
                <a:gd name="T28" fmla="*/ 68219 w 117"/>
                <a:gd name="T29" fmla="*/ 109451 h 132"/>
                <a:gd name="T30" fmla="*/ 59826 w 117"/>
                <a:gd name="T31" fmla="*/ 84740 h 132"/>
                <a:gd name="T32" fmla="*/ 51466 w 117"/>
                <a:gd name="T33" fmla="*/ 68110 h 132"/>
                <a:gd name="T34" fmla="*/ 44344 w 117"/>
                <a:gd name="T35" fmla="*/ 60151 h 132"/>
                <a:gd name="T36" fmla="*/ 52958 w 117"/>
                <a:gd name="T37" fmla="*/ 54812 h 132"/>
                <a:gd name="T38" fmla="*/ 60604 w 117"/>
                <a:gd name="T39" fmla="*/ 52513 h 132"/>
                <a:gd name="T40" fmla="*/ 68219 w 117"/>
                <a:gd name="T41" fmla="*/ 48868 h 132"/>
                <a:gd name="T42" fmla="*/ 75341 w 117"/>
                <a:gd name="T43" fmla="*/ 47163 h 132"/>
                <a:gd name="T44" fmla="*/ 80633 w 117"/>
                <a:gd name="T45" fmla="*/ 45040 h 132"/>
                <a:gd name="T46" fmla="*/ 83644 w 117"/>
                <a:gd name="T47" fmla="*/ 41394 h 132"/>
                <a:gd name="T48" fmla="*/ 86748 w 117"/>
                <a:gd name="T49" fmla="*/ 39700 h 132"/>
                <a:gd name="T50" fmla="*/ 87499 w 117"/>
                <a:gd name="T51" fmla="*/ 39700 h 132"/>
                <a:gd name="T52" fmla="*/ 5758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tr-TR"/>
            </a:p>
          </p:txBody>
        </p:sp>
        <p:sp>
          <p:nvSpPr>
            <p:cNvPr id="10" name="Freeform 15"/>
            <p:cNvSpPr>
              <a:spLocks/>
            </p:cNvSpPr>
            <p:nvPr userDrawn="1"/>
          </p:nvSpPr>
          <p:spPr bwMode="ltGray">
            <a:xfrm rot="373331" flipH="1">
              <a:off x="799" y="2979"/>
              <a:ext cx="87" cy="274"/>
            </a:xfrm>
            <a:custGeom>
              <a:avLst/>
              <a:gdLst>
                <a:gd name="T0" fmla="*/ 21141 w 29"/>
                <a:gd name="T1" fmla="*/ 0 h 77"/>
                <a:gd name="T2" fmla="*/ 16767 w 29"/>
                <a:gd name="T3" fmla="*/ 0 h 77"/>
                <a:gd name="T4" fmla="*/ 11664 w 29"/>
                <a:gd name="T5" fmla="*/ 8014 h 77"/>
                <a:gd name="T6" fmla="*/ 6561 w 29"/>
                <a:gd name="T7" fmla="*/ 18298 h 77"/>
                <a:gd name="T8" fmla="*/ 2916 w 29"/>
                <a:gd name="T9" fmla="*/ 38798 h 77"/>
                <a:gd name="T10" fmla="*/ 729 w 29"/>
                <a:gd name="T11" fmla="*/ 61095 h 77"/>
                <a:gd name="T12" fmla="*/ 0 w 29"/>
                <a:gd name="T13" fmla="*/ 89626 h 77"/>
                <a:gd name="T14" fmla="*/ 2187 w 29"/>
                <a:gd name="T15" fmla="*/ 122193 h 77"/>
                <a:gd name="T16" fmla="*/ 8019 w 29"/>
                <a:gd name="T17" fmla="*/ 156305 h 77"/>
                <a:gd name="T18" fmla="*/ 10935 w 29"/>
                <a:gd name="T19" fmla="*/ 107910 h 77"/>
                <a:gd name="T20" fmla="*/ 13851 w 29"/>
                <a:gd name="T21" fmla="*/ 75343 h 77"/>
                <a:gd name="T22" fmla="*/ 16767 w 29"/>
                <a:gd name="T23" fmla="*/ 44559 h 77"/>
                <a:gd name="T24" fmla="*/ 2114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tr-T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tr-TR"/>
            </a:p>
          </p:txBody>
        </p:sp>
        <p:grpSp>
          <p:nvGrpSpPr>
            <p:cNvPr id="12" name="Group 17"/>
            <p:cNvGrpSpPr>
              <a:grpSpLocks/>
            </p:cNvGrpSpPr>
            <p:nvPr userDrawn="1"/>
          </p:nvGrpSpPr>
          <p:grpSpPr bwMode="auto">
            <a:xfrm rot="3220060">
              <a:off x="2631" y="754"/>
              <a:ext cx="569" cy="637"/>
              <a:chOff x="1727" y="866"/>
              <a:chExt cx="129" cy="157"/>
            </a:xfrm>
          </p:grpSpPr>
          <p:sp>
            <p:nvSpPr>
              <p:cNvPr id="36" name="Freeform 18"/>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37" name="Freeform 19"/>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38" name="Freeform 20"/>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3" name="Group 21"/>
            <p:cNvGrpSpPr>
              <a:grpSpLocks/>
            </p:cNvGrpSpPr>
            <p:nvPr userDrawn="1"/>
          </p:nvGrpSpPr>
          <p:grpSpPr bwMode="auto">
            <a:xfrm rot="-6691250">
              <a:off x="3637" y="132"/>
              <a:ext cx="356" cy="607"/>
              <a:chOff x="1727" y="866"/>
              <a:chExt cx="129" cy="157"/>
            </a:xfrm>
          </p:grpSpPr>
          <p:sp>
            <p:nvSpPr>
              <p:cNvPr id="33" name="Freeform 22"/>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34" name="Freeform 23"/>
              <p:cNvSpPr>
                <a:spLocks/>
              </p:cNvSpPr>
              <p:nvPr userDrawn="1"/>
            </p:nvSpPr>
            <p:spPr bwMode="ltGray">
              <a:xfrm>
                <a:off x="1788"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35" name="Freeform 24"/>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4" name="Group 25"/>
            <p:cNvGrpSpPr>
              <a:grpSpLocks/>
            </p:cNvGrpSpPr>
            <p:nvPr userDrawn="1"/>
          </p:nvGrpSpPr>
          <p:grpSpPr bwMode="auto">
            <a:xfrm rot="8524840">
              <a:off x="668" y="3321"/>
              <a:ext cx="501" cy="502"/>
              <a:chOff x="1727" y="866"/>
              <a:chExt cx="129" cy="157"/>
            </a:xfrm>
          </p:grpSpPr>
          <p:sp>
            <p:nvSpPr>
              <p:cNvPr id="30" name="Freeform 26"/>
              <p:cNvSpPr>
                <a:spLocks/>
              </p:cNvSpPr>
              <p:nvPr userDrawn="1"/>
            </p:nvSpPr>
            <p:spPr bwMode="ltGray">
              <a:xfrm>
                <a:off x="1727" y="868"/>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31" name="Freeform 27"/>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32" name="Freeform 28"/>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5" name="Group 29"/>
            <p:cNvGrpSpPr>
              <a:grpSpLocks/>
            </p:cNvGrpSpPr>
            <p:nvPr userDrawn="1"/>
          </p:nvGrpSpPr>
          <p:grpSpPr bwMode="auto">
            <a:xfrm rot="4106450" flipH="1">
              <a:off x="393" y="262"/>
              <a:ext cx="709" cy="892"/>
              <a:chOff x="1727" y="866"/>
              <a:chExt cx="129" cy="157"/>
            </a:xfrm>
          </p:grpSpPr>
          <p:sp>
            <p:nvSpPr>
              <p:cNvPr id="27" name="Freeform 30"/>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28" name="Freeform 31"/>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29" name="Freeform 32"/>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6" name="Group 33"/>
            <p:cNvGrpSpPr>
              <a:grpSpLocks/>
            </p:cNvGrpSpPr>
            <p:nvPr userDrawn="1"/>
          </p:nvGrpSpPr>
          <p:grpSpPr bwMode="auto">
            <a:xfrm rot="10015322" flipH="1">
              <a:off x="4625" y="2382"/>
              <a:ext cx="709" cy="892"/>
              <a:chOff x="1727" y="866"/>
              <a:chExt cx="129" cy="157"/>
            </a:xfrm>
          </p:grpSpPr>
          <p:sp>
            <p:nvSpPr>
              <p:cNvPr id="24" name="Freeform 34"/>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25" name="Freeform 35"/>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26" name="Freeform 36"/>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tr-T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6185 h 237"/>
                <a:gd name="T4" fmla="*/ 1039 w 257"/>
                <a:gd name="T5" fmla="*/ 12265 h 237"/>
                <a:gd name="T6" fmla="*/ 2064 w 257"/>
                <a:gd name="T7" fmla="*/ 18418 h 237"/>
                <a:gd name="T8" fmla="*/ 3800 w 257"/>
                <a:gd name="T9" fmla="*/ 24028 h 237"/>
                <a:gd name="T10" fmla="*/ 6269 w 257"/>
                <a:gd name="T11" fmla="*/ 29242 h 237"/>
                <a:gd name="T12" fmla="*/ 9415 w 257"/>
                <a:gd name="T13" fmla="*/ 34602 h 237"/>
                <a:gd name="T14" fmla="*/ 13207 w 257"/>
                <a:gd name="T15" fmla="*/ 39503 h 237"/>
                <a:gd name="T16" fmla="*/ 17658 w 257"/>
                <a:gd name="T17" fmla="*/ 43624 h 237"/>
                <a:gd name="T18" fmla="*/ 23276 w 257"/>
                <a:gd name="T19" fmla="*/ 47588 h 237"/>
                <a:gd name="T20" fmla="*/ 29771 w 257"/>
                <a:gd name="T21" fmla="*/ 50985 h 237"/>
                <a:gd name="T22" fmla="*/ 36729 w 257"/>
                <a:gd name="T23" fmla="*/ 53728 h 237"/>
                <a:gd name="T24" fmla="*/ 45304 w 257"/>
                <a:gd name="T25" fmla="*/ 55895 h 237"/>
                <a:gd name="T26" fmla="*/ 54718 w 257"/>
                <a:gd name="T27" fmla="*/ 57378 h 237"/>
                <a:gd name="T28" fmla="*/ 65082 w 257"/>
                <a:gd name="T29" fmla="*/ 58162 h 237"/>
                <a:gd name="T30" fmla="*/ 76169 w 257"/>
                <a:gd name="T31" fmla="*/ 57846 h 237"/>
                <a:gd name="T32" fmla="*/ 88991 w 257"/>
                <a:gd name="T33" fmla="*/ 56878 h 237"/>
                <a:gd name="T34" fmla="*/ 77602 w 257"/>
                <a:gd name="T35" fmla="*/ 55687 h 237"/>
                <a:gd name="T36" fmla="*/ 67538 w 257"/>
                <a:gd name="T37" fmla="*/ 53935 h 237"/>
                <a:gd name="T38" fmla="*/ 58778 w 257"/>
                <a:gd name="T39" fmla="*/ 51976 h 237"/>
                <a:gd name="T40" fmla="*/ 51221 w 257"/>
                <a:gd name="T41" fmla="*/ 50015 h 237"/>
                <a:gd name="T42" fmla="*/ 44284 w 257"/>
                <a:gd name="T43" fmla="*/ 47385 h 237"/>
                <a:gd name="T44" fmla="*/ 38793 w 257"/>
                <a:gd name="T45" fmla="*/ 44600 h 237"/>
                <a:gd name="T46" fmla="*/ 33584 w 257"/>
                <a:gd name="T47" fmla="*/ 41462 h 237"/>
                <a:gd name="T48" fmla="*/ 29140 w 257"/>
                <a:gd name="T49" fmla="*/ 38065 h 237"/>
                <a:gd name="T50" fmla="*/ 24948 w 257"/>
                <a:gd name="T51" fmla="*/ 34602 h 237"/>
                <a:gd name="T52" fmla="*/ 21156 w 257"/>
                <a:gd name="T53" fmla="*/ 30688 h 237"/>
                <a:gd name="T54" fmla="*/ 18045 w 257"/>
                <a:gd name="T55" fmla="*/ 26300 h 237"/>
                <a:gd name="T56" fmla="*/ 14887 w 257"/>
                <a:gd name="T57" fmla="*/ 21556 h 237"/>
                <a:gd name="T58" fmla="*/ 11389 w 257"/>
                <a:gd name="T59" fmla="*/ 16967 h 237"/>
                <a:gd name="T60" fmla="*/ 7984 w 257"/>
                <a:gd name="T61" fmla="*/ 11562 h 237"/>
                <a:gd name="T62" fmla="*/ 4184 w 257"/>
                <a:gd name="T63" fmla="*/ 5872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tr-TR"/>
            </a:p>
          </p:txBody>
        </p:sp>
        <p:sp>
          <p:nvSpPr>
            <p:cNvPr id="19" name="Freeform 39"/>
            <p:cNvSpPr>
              <a:spLocks/>
            </p:cNvSpPr>
            <p:nvPr userDrawn="1"/>
          </p:nvSpPr>
          <p:spPr bwMode="ltGray">
            <a:xfrm rot="9832527" flipV="1">
              <a:off x="1997" y="858"/>
              <a:ext cx="330" cy="278"/>
            </a:xfrm>
            <a:custGeom>
              <a:avLst/>
              <a:gdLst>
                <a:gd name="T0" fmla="*/ 27387 w 124"/>
                <a:gd name="T1" fmla="*/ 0 h 110"/>
                <a:gd name="T2" fmla="*/ 44047 w 124"/>
                <a:gd name="T3" fmla="*/ 28154 h 110"/>
                <a:gd name="T4" fmla="*/ 42581 w 124"/>
                <a:gd name="T5" fmla="*/ 27828 h 110"/>
                <a:gd name="T6" fmla="*/ 38019 w 124"/>
                <a:gd name="T7" fmla="*/ 27330 h 110"/>
                <a:gd name="T8" fmla="*/ 31645 w 124"/>
                <a:gd name="T9" fmla="*/ 26276 h 110"/>
                <a:gd name="T10" fmla="*/ 24180 w 124"/>
                <a:gd name="T11" fmla="*/ 25778 h 110"/>
                <a:gd name="T12" fmla="*/ 16000 w 124"/>
                <a:gd name="T13" fmla="*/ 25247 h 110"/>
                <a:gd name="T14" fmla="*/ 8931 w 124"/>
                <a:gd name="T15" fmla="*/ 25586 h 110"/>
                <a:gd name="T16" fmla="*/ 3202 w 124"/>
                <a:gd name="T17" fmla="*/ 26602 h 110"/>
                <a:gd name="T18" fmla="*/ 0 w 124"/>
                <a:gd name="T19" fmla="*/ 28685 h 110"/>
                <a:gd name="T20" fmla="*/ 1453 w 124"/>
                <a:gd name="T21" fmla="*/ 25586 h 110"/>
                <a:gd name="T22" fmla="*/ 2813 w 124"/>
                <a:gd name="T23" fmla="*/ 23210 h 110"/>
                <a:gd name="T24" fmla="*/ 5708 w 124"/>
                <a:gd name="T25" fmla="*/ 21340 h 110"/>
                <a:gd name="T26" fmla="*/ 8931 w 124"/>
                <a:gd name="T27" fmla="*/ 19786 h 110"/>
                <a:gd name="T28" fmla="*/ 12798 w 124"/>
                <a:gd name="T29" fmla="*/ 18773 h 110"/>
                <a:gd name="T30" fmla="*/ 16700 w 124"/>
                <a:gd name="T31" fmla="*/ 18434 h 110"/>
                <a:gd name="T32" fmla="*/ 20958 w 124"/>
                <a:gd name="T33" fmla="*/ 18434 h 110"/>
                <a:gd name="T34" fmla="*/ 25631 w 124"/>
                <a:gd name="T35" fmla="*/ 19288 h 110"/>
                <a:gd name="T36" fmla="*/ 25878 w 124"/>
                <a:gd name="T37" fmla="*/ 18434 h 110"/>
                <a:gd name="T38" fmla="*/ 24825 w 124"/>
                <a:gd name="T39" fmla="*/ 14640 h 110"/>
                <a:gd name="T40" fmla="*/ 23768 w 124"/>
                <a:gd name="T41" fmla="*/ 9912 h 110"/>
                <a:gd name="T42" fmla="*/ 23068 w 124"/>
                <a:gd name="T43" fmla="*/ 7829 h 110"/>
                <a:gd name="T44" fmla="*/ 22429 w 124"/>
                <a:gd name="T45" fmla="*/ 7829 h 110"/>
                <a:gd name="T46" fmla="*/ 21623 w 124"/>
                <a:gd name="T47" fmla="*/ 7506 h 110"/>
                <a:gd name="T48" fmla="*/ 20958 w 124"/>
                <a:gd name="T49" fmla="*/ 6816 h 110"/>
                <a:gd name="T50" fmla="*/ 20319 w 124"/>
                <a:gd name="T51" fmla="*/ 6005 h 110"/>
                <a:gd name="T52" fmla="*/ 20319 w 124"/>
                <a:gd name="T53" fmla="*/ 4938 h 110"/>
                <a:gd name="T54" fmla="*/ 20958 w 124"/>
                <a:gd name="T55" fmla="*/ 3584 h 110"/>
                <a:gd name="T56" fmla="*/ 23465 w 124"/>
                <a:gd name="T57" fmla="*/ 2082 h 110"/>
                <a:gd name="T58" fmla="*/ 2738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tr-TR"/>
            </a:p>
          </p:txBody>
        </p:sp>
        <p:sp>
          <p:nvSpPr>
            <p:cNvPr id="20" name="Freeform 40"/>
            <p:cNvSpPr>
              <a:spLocks/>
            </p:cNvSpPr>
            <p:nvPr userDrawn="1"/>
          </p:nvSpPr>
          <p:spPr bwMode="ltGray">
            <a:xfrm rot="9832527" flipV="1">
              <a:off x="2224" y="808"/>
              <a:ext cx="123" cy="233"/>
            </a:xfrm>
            <a:custGeom>
              <a:avLst/>
              <a:gdLst>
                <a:gd name="T0" fmla="*/ 11353 w 46"/>
                <a:gd name="T1" fmla="*/ 0 h 94"/>
                <a:gd name="T2" fmla="*/ 7265 w 46"/>
                <a:gd name="T3" fmla="*/ 8804 h 94"/>
                <a:gd name="T4" fmla="*/ 5471 w 46"/>
                <a:gd name="T5" fmla="*/ 14421 h 94"/>
                <a:gd name="T6" fmla="*/ 3998 w 46"/>
                <a:gd name="T7" fmla="*/ 18352 h 94"/>
                <a:gd name="T8" fmla="*/ 0 w 46"/>
                <a:gd name="T9" fmla="*/ 21823 h 94"/>
                <a:gd name="T10" fmla="*/ 4396 w 46"/>
                <a:gd name="T11" fmla="*/ 20392 h 94"/>
                <a:gd name="T12" fmla="*/ 8487 w 46"/>
                <a:gd name="T13" fmla="*/ 18536 h 94"/>
                <a:gd name="T14" fmla="*/ 11755 w 46"/>
                <a:gd name="T15" fmla="*/ 16005 h 94"/>
                <a:gd name="T16" fmla="*/ 14629 w 46"/>
                <a:gd name="T17" fmla="*/ 13222 h 94"/>
                <a:gd name="T18" fmla="*/ 16402 w 46"/>
                <a:gd name="T19" fmla="*/ 10188 h 94"/>
                <a:gd name="T20" fmla="*/ 16824 w 46"/>
                <a:gd name="T21" fmla="*/ 6913 h 94"/>
                <a:gd name="T22" fmla="*/ 15295 w 46"/>
                <a:gd name="T23" fmla="*/ 3470 h 94"/>
                <a:gd name="T24" fmla="*/ 11353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tr-T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tr-T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2039 w 149"/>
                <a:gd name="T3" fmla="*/ 7397 h 704"/>
                <a:gd name="T4" fmla="*/ 5378 w 149"/>
                <a:gd name="T5" fmla="*/ 17090 h 704"/>
                <a:gd name="T6" fmla="*/ 9435 w 149"/>
                <a:gd name="T7" fmla="*/ 29044 h 704"/>
                <a:gd name="T8" fmla="*/ 13795 w 149"/>
                <a:gd name="T9" fmla="*/ 44977 h 704"/>
                <a:gd name="T10" fmla="*/ 19563 w 149"/>
                <a:gd name="T11" fmla="*/ 64374 h 704"/>
                <a:gd name="T12" fmla="*/ 24640 w 149"/>
                <a:gd name="T13" fmla="*/ 85227 h 704"/>
                <a:gd name="T14" fmla="*/ 29615 w 149"/>
                <a:gd name="T15" fmla="*/ 109502 h 704"/>
                <a:gd name="T16" fmla="*/ 33692 w 149"/>
                <a:gd name="T17" fmla="*/ 137389 h 704"/>
                <a:gd name="T18" fmla="*/ 37652 w 149"/>
                <a:gd name="T19" fmla="*/ 166786 h 704"/>
                <a:gd name="T20" fmla="*/ 40461 w 149"/>
                <a:gd name="T21" fmla="*/ 200610 h 704"/>
                <a:gd name="T22" fmla="*/ 41727 w 149"/>
                <a:gd name="T23" fmla="*/ 238204 h 704"/>
                <a:gd name="T24" fmla="*/ 42402 w 149"/>
                <a:gd name="T25" fmla="*/ 277300 h 704"/>
                <a:gd name="T26" fmla="*/ 40461 w 149"/>
                <a:gd name="T27" fmla="*/ 321157 h 704"/>
                <a:gd name="T28" fmla="*/ 36641 w 149"/>
                <a:gd name="T29" fmla="*/ 367405 h 704"/>
                <a:gd name="T30" fmla="*/ 31029 w 149"/>
                <a:gd name="T31" fmla="*/ 415692 h 704"/>
                <a:gd name="T32" fmla="*/ 22609 w 149"/>
                <a:gd name="T33" fmla="*/ 469360 h 704"/>
                <a:gd name="T34" fmla="*/ 13156 w 149"/>
                <a:gd name="T35" fmla="*/ 529977 h 704"/>
                <a:gd name="T36" fmla="*/ 7013 w 149"/>
                <a:gd name="T37" fmla="*/ 586258 h 704"/>
                <a:gd name="T38" fmla="*/ 3339 w 149"/>
                <a:gd name="T39" fmla="*/ 638312 h 704"/>
                <a:gd name="T40" fmla="*/ 2039 w 149"/>
                <a:gd name="T41" fmla="*/ 688213 h 704"/>
                <a:gd name="T42" fmla="*/ 2039 w 149"/>
                <a:gd name="T43" fmla="*/ 735846 h 704"/>
                <a:gd name="T44" fmla="*/ 2659 w 149"/>
                <a:gd name="T45" fmla="*/ 779363 h 704"/>
                <a:gd name="T46" fmla="*/ 4078 w 149"/>
                <a:gd name="T47" fmla="*/ 818431 h 704"/>
                <a:gd name="T48" fmla="*/ 4732 w 149"/>
                <a:gd name="T49" fmla="*/ 856054 h 704"/>
                <a:gd name="T50" fmla="*/ 13795 w 149"/>
                <a:gd name="T51" fmla="*/ 836661 h 704"/>
                <a:gd name="T52" fmla="*/ 13156 w 149"/>
                <a:gd name="T53" fmla="*/ 826968 h 704"/>
                <a:gd name="T54" fmla="*/ 12146 w 149"/>
                <a:gd name="T55" fmla="*/ 798727 h 704"/>
                <a:gd name="T56" fmla="*/ 11083 w 149"/>
                <a:gd name="T57" fmla="*/ 756350 h 704"/>
                <a:gd name="T58" fmla="*/ 11764 w 149"/>
                <a:gd name="T59" fmla="*/ 699376 h 704"/>
                <a:gd name="T60" fmla="*/ 13795 w 149"/>
                <a:gd name="T61" fmla="*/ 631268 h 704"/>
                <a:gd name="T62" fmla="*/ 19563 w 149"/>
                <a:gd name="T63" fmla="*/ 553438 h 704"/>
                <a:gd name="T64" fmla="*/ 28990 w 149"/>
                <a:gd name="T65" fmla="*/ 469360 h 704"/>
                <a:gd name="T66" fmla="*/ 43417 w 149"/>
                <a:gd name="T67" fmla="*/ 380728 h 704"/>
                <a:gd name="T68" fmla="*/ 48115 w 149"/>
                <a:gd name="T69" fmla="*/ 339505 h 704"/>
                <a:gd name="T70" fmla="*/ 50188 w 149"/>
                <a:gd name="T71" fmla="*/ 285837 h 704"/>
                <a:gd name="T72" fmla="*/ 48497 w 149"/>
                <a:gd name="T73" fmla="*/ 223633 h 704"/>
                <a:gd name="T74" fmla="*/ 44182 w 149"/>
                <a:gd name="T75" fmla="*/ 163019 h 704"/>
                <a:gd name="T76" fmla="*/ 36641 w 149"/>
                <a:gd name="T77" fmla="*/ 103428 h 704"/>
                <a:gd name="T78" fmla="*/ 27307 w 149"/>
                <a:gd name="T79" fmla="*/ 53560 h 704"/>
                <a:gd name="T80" fmla="*/ 14810 w 149"/>
                <a:gd name="T81" fmla="*/ 1709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tr-T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w="9525">
              <a:noFill/>
              <a:round/>
              <a:headEnd/>
              <a:tailEnd/>
            </a:ln>
          </p:spPr>
          <p:txBody>
            <a:bodyPr/>
            <a:lstStyle/>
            <a:p>
              <a:pPr>
                <a:defRPr/>
              </a:pPr>
              <a:endParaRPr lang="tr-TR"/>
            </a:p>
          </p:txBody>
        </p:sp>
      </p:grpSp>
      <p:sp>
        <p:nvSpPr>
          <p:cNvPr id="115759" name="Rectangle 47"/>
          <p:cNvSpPr>
            <a:spLocks noGrp="1" noChangeArrowheads="1"/>
          </p:cNvSpPr>
          <p:nvPr>
            <p:ph type="ctrTitle"/>
          </p:nvPr>
        </p:nvSpPr>
        <p:spPr>
          <a:xfrm>
            <a:off x="2455863" y="596900"/>
            <a:ext cx="6192837" cy="3581400"/>
          </a:xfrm>
        </p:spPr>
        <p:txBody>
          <a:bodyPr/>
          <a:lstStyle>
            <a:lvl1pPr>
              <a:defRPr sz="5200" b="1"/>
            </a:lvl1pPr>
          </a:lstStyle>
          <a:p>
            <a:r>
              <a:rPr lang="tr-TR"/>
              <a:t>Asıl başlık stili için tıklatın</a:t>
            </a:r>
          </a:p>
        </p:txBody>
      </p:sp>
      <p:sp>
        <p:nvSpPr>
          <p:cNvPr id="115760"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tr-TR"/>
              <a:t>Asıl alt başlık stilini düzenlemek için tıklatın</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tr-TR"/>
          </a:p>
        </p:txBody>
      </p:sp>
      <p:sp>
        <p:nvSpPr>
          <p:cNvPr id="47" name="Rectangle 45"/>
          <p:cNvSpPr>
            <a:spLocks noGrp="1" noChangeArrowheads="1"/>
          </p:cNvSpPr>
          <p:nvPr>
            <p:ph type="ftr" sz="quarter" idx="11"/>
          </p:nvPr>
        </p:nvSpPr>
        <p:spPr/>
        <p:txBody>
          <a:bodyPr/>
          <a:lstStyle>
            <a:lvl1pPr>
              <a:defRPr/>
            </a:lvl1pPr>
          </a:lstStyle>
          <a:p>
            <a:pPr>
              <a:defRPr/>
            </a:pPr>
            <a:endParaRPr lang="tr-TR"/>
          </a:p>
        </p:txBody>
      </p:sp>
      <p:sp>
        <p:nvSpPr>
          <p:cNvPr id="48" name="Rectangle 46"/>
          <p:cNvSpPr>
            <a:spLocks noGrp="1" noChangeArrowheads="1"/>
          </p:cNvSpPr>
          <p:nvPr>
            <p:ph type="sldNum" sz="quarter" idx="12"/>
          </p:nvPr>
        </p:nvSpPr>
        <p:spPr/>
        <p:txBody>
          <a:bodyPr/>
          <a:lstStyle>
            <a:lvl1pPr>
              <a:defRPr smtClean="0"/>
            </a:lvl1pPr>
          </a:lstStyle>
          <a:p>
            <a:pPr>
              <a:defRPr/>
            </a:pPr>
            <a:fld id="{A47DA7BC-3890-47E7-9CFF-4C0C28B2DFD2}" type="slidenum">
              <a:rPr lang="tr-TR"/>
              <a:pPr>
                <a:defRPr/>
              </a:pPr>
              <a:t>‹#›</a:t>
            </a:fld>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p>
        </p:txBody>
      </p:sp>
      <p:sp>
        <p:nvSpPr>
          <p:cNvPr id="6" name="Rectangle 49"/>
          <p:cNvSpPr>
            <a:spLocks noGrp="1" noChangeArrowheads="1"/>
          </p:cNvSpPr>
          <p:nvPr>
            <p:ph type="sldNum" sz="quarter" idx="12"/>
          </p:nvPr>
        </p:nvSpPr>
        <p:spPr>
          <a:ln/>
        </p:spPr>
        <p:txBody>
          <a:bodyPr/>
          <a:lstStyle>
            <a:lvl1pPr>
              <a:defRPr/>
            </a:lvl1pPr>
          </a:lstStyle>
          <a:p>
            <a:pPr>
              <a:defRPr/>
            </a:pPr>
            <a:fld id="{AD30D0AE-1B1A-4A31-B42A-2E683B49D121}" type="slidenum">
              <a:rPr lang="tr-TR"/>
              <a:pPr>
                <a:defRPr/>
              </a:pPr>
              <a:t>‹#›</a:t>
            </a:fld>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p>
        </p:txBody>
      </p:sp>
      <p:sp>
        <p:nvSpPr>
          <p:cNvPr id="6" name="Rectangle 49"/>
          <p:cNvSpPr>
            <a:spLocks noGrp="1" noChangeArrowheads="1"/>
          </p:cNvSpPr>
          <p:nvPr>
            <p:ph type="sldNum" sz="quarter" idx="12"/>
          </p:nvPr>
        </p:nvSpPr>
        <p:spPr>
          <a:ln/>
        </p:spPr>
        <p:txBody>
          <a:bodyPr/>
          <a:lstStyle>
            <a:lvl1pPr>
              <a:defRPr/>
            </a:lvl1pPr>
          </a:lstStyle>
          <a:p>
            <a:pPr>
              <a:defRPr/>
            </a:pPr>
            <a:fld id="{71B15F11-2DDE-4BD4-AEA0-6615D4CD143A}" type="slidenum">
              <a:rPr lang="tr-TR"/>
              <a:pPr>
                <a:defRPr/>
              </a:pPr>
              <a:t>‹#›</a:t>
            </a:fld>
            <a:endParaRPr lang="tr-T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p>
        </p:txBody>
      </p:sp>
      <p:sp>
        <p:nvSpPr>
          <p:cNvPr id="7" name="Rectangle 49"/>
          <p:cNvSpPr>
            <a:spLocks noGrp="1" noChangeArrowheads="1"/>
          </p:cNvSpPr>
          <p:nvPr>
            <p:ph type="sldNum" sz="quarter" idx="12"/>
          </p:nvPr>
        </p:nvSpPr>
        <p:spPr>
          <a:ln/>
        </p:spPr>
        <p:txBody>
          <a:bodyPr/>
          <a:lstStyle>
            <a:lvl1pPr>
              <a:defRPr/>
            </a:lvl1pPr>
          </a:lstStyle>
          <a:p>
            <a:pPr>
              <a:defRPr/>
            </a:pPr>
            <a:fld id="{EB2CBE18-CACD-4326-BA06-8AFB665A8001}" type="slidenum">
              <a:rPr lang="tr-TR"/>
              <a:pPr>
                <a:defRPr/>
              </a:pPr>
              <a:t>‹#›</a:t>
            </a:fld>
            <a:endParaRPr lang="tr-T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7"/>
          <p:cNvSpPr>
            <a:spLocks noGrp="1" noChangeArrowheads="1"/>
          </p:cNvSpPr>
          <p:nvPr>
            <p:ph type="dt" sz="half" idx="10"/>
          </p:nvPr>
        </p:nvSpPr>
        <p:spPr>
          <a:ln/>
        </p:spPr>
        <p:txBody>
          <a:bodyPr/>
          <a:lstStyle>
            <a:lvl1pPr>
              <a:defRPr/>
            </a:lvl1pPr>
          </a:lstStyle>
          <a:p>
            <a:pPr>
              <a:defRPr/>
            </a:pPr>
            <a:endParaRPr lang="tr-TR"/>
          </a:p>
        </p:txBody>
      </p:sp>
      <p:sp>
        <p:nvSpPr>
          <p:cNvPr id="8" name="Rectangle 48"/>
          <p:cNvSpPr>
            <a:spLocks noGrp="1" noChangeArrowheads="1"/>
          </p:cNvSpPr>
          <p:nvPr>
            <p:ph type="ftr" sz="quarter" idx="11"/>
          </p:nvPr>
        </p:nvSpPr>
        <p:spPr>
          <a:ln/>
        </p:spPr>
        <p:txBody>
          <a:bodyPr/>
          <a:lstStyle>
            <a:lvl1pPr>
              <a:defRPr/>
            </a:lvl1pPr>
          </a:lstStyle>
          <a:p>
            <a:pPr>
              <a:defRPr/>
            </a:pPr>
            <a:endParaRPr lang="tr-TR"/>
          </a:p>
        </p:txBody>
      </p:sp>
      <p:sp>
        <p:nvSpPr>
          <p:cNvPr id="9" name="Rectangle 49"/>
          <p:cNvSpPr>
            <a:spLocks noGrp="1" noChangeArrowheads="1"/>
          </p:cNvSpPr>
          <p:nvPr>
            <p:ph type="sldNum" sz="quarter" idx="12"/>
          </p:nvPr>
        </p:nvSpPr>
        <p:spPr>
          <a:ln/>
        </p:spPr>
        <p:txBody>
          <a:bodyPr/>
          <a:lstStyle>
            <a:lvl1pPr>
              <a:defRPr/>
            </a:lvl1pPr>
          </a:lstStyle>
          <a:p>
            <a:pPr>
              <a:defRPr/>
            </a:pPr>
            <a:fld id="{11E3BFC1-B470-4D23-95B1-FD7DF0501AC7}" type="slidenum">
              <a:rPr lang="tr-TR"/>
              <a:pPr>
                <a:defRPr/>
              </a:pPr>
              <a:t>‹#›</a:t>
            </a:fld>
            <a:endParaRPr lang="tr-T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47"/>
          <p:cNvSpPr>
            <a:spLocks noGrp="1" noChangeArrowheads="1"/>
          </p:cNvSpPr>
          <p:nvPr>
            <p:ph type="dt" sz="half" idx="10"/>
          </p:nvPr>
        </p:nvSpPr>
        <p:spPr>
          <a:ln/>
        </p:spPr>
        <p:txBody>
          <a:bodyPr/>
          <a:lstStyle>
            <a:lvl1pPr>
              <a:defRPr/>
            </a:lvl1pPr>
          </a:lstStyle>
          <a:p>
            <a:pPr>
              <a:defRPr/>
            </a:pPr>
            <a:endParaRPr lang="tr-TR"/>
          </a:p>
        </p:txBody>
      </p:sp>
      <p:sp>
        <p:nvSpPr>
          <p:cNvPr id="4" name="Rectangle 48"/>
          <p:cNvSpPr>
            <a:spLocks noGrp="1" noChangeArrowheads="1"/>
          </p:cNvSpPr>
          <p:nvPr>
            <p:ph type="ftr" sz="quarter" idx="11"/>
          </p:nvPr>
        </p:nvSpPr>
        <p:spPr>
          <a:ln/>
        </p:spPr>
        <p:txBody>
          <a:bodyPr/>
          <a:lstStyle>
            <a:lvl1pPr>
              <a:defRPr/>
            </a:lvl1pPr>
          </a:lstStyle>
          <a:p>
            <a:pPr>
              <a:defRPr/>
            </a:pPr>
            <a:endParaRPr lang="tr-TR"/>
          </a:p>
        </p:txBody>
      </p:sp>
      <p:sp>
        <p:nvSpPr>
          <p:cNvPr id="5" name="Rectangle 49"/>
          <p:cNvSpPr>
            <a:spLocks noGrp="1" noChangeArrowheads="1"/>
          </p:cNvSpPr>
          <p:nvPr>
            <p:ph type="sldNum" sz="quarter" idx="12"/>
          </p:nvPr>
        </p:nvSpPr>
        <p:spPr>
          <a:ln/>
        </p:spPr>
        <p:txBody>
          <a:bodyPr/>
          <a:lstStyle>
            <a:lvl1pPr>
              <a:defRPr/>
            </a:lvl1pPr>
          </a:lstStyle>
          <a:p>
            <a:pPr>
              <a:defRPr/>
            </a:pPr>
            <a:fld id="{523FDD3E-A482-4534-AA05-222B77047A3B}" type="slidenum">
              <a:rPr lang="tr-TR"/>
              <a:pPr>
                <a:defRPr/>
              </a:pPr>
              <a:t>‹#›</a:t>
            </a:fld>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tr-TR"/>
          </a:p>
        </p:txBody>
      </p:sp>
      <p:sp>
        <p:nvSpPr>
          <p:cNvPr id="3" name="Rectangle 48"/>
          <p:cNvSpPr>
            <a:spLocks noGrp="1" noChangeArrowheads="1"/>
          </p:cNvSpPr>
          <p:nvPr>
            <p:ph type="ftr" sz="quarter" idx="11"/>
          </p:nvPr>
        </p:nvSpPr>
        <p:spPr>
          <a:ln/>
        </p:spPr>
        <p:txBody>
          <a:bodyPr/>
          <a:lstStyle>
            <a:lvl1pPr>
              <a:defRPr/>
            </a:lvl1pPr>
          </a:lstStyle>
          <a:p>
            <a:pPr>
              <a:defRPr/>
            </a:pPr>
            <a:endParaRPr lang="tr-TR"/>
          </a:p>
        </p:txBody>
      </p:sp>
      <p:sp>
        <p:nvSpPr>
          <p:cNvPr id="4" name="Rectangle 49"/>
          <p:cNvSpPr>
            <a:spLocks noGrp="1" noChangeArrowheads="1"/>
          </p:cNvSpPr>
          <p:nvPr>
            <p:ph type="sldNum" sz="quarter" idx="12"/>
          </p:nvPr>
        </p:nvSpPr>
        <p:spPr>
          <a:ln/>
        </p:spPr>
        <p:txBody>
          <a:bodyPr/>
          <a:lstStyle>
            <a:lvl1pPr>
              <a:defRPr/>
            </a:lvl1pPr>
          </a:lstStyle>
          <a:p>
            <a:pPr>
              <a:defRPr/>
            </a:pPr>
            <a:fld id="{BF5AFA22-0B38-4423-B591-D8F6E6BBB78C}"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55EFE9EF-7137-40BF-8C28-465CBF0107E5}" type="slidenum">
              <a:rPr lang="tr-TR"/>
              <a:pPr>
                <a:defRPr/>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p>
        </p:txBody>
      </p:sp>
      <p:sp>
        <p:nvSpPr>
          <p:cNvPr id="7" name="Rectangle 49"/>
          <p:cNvSpPr>
            <a:spLocks noGrp="1" noChangeArrowheads="1"/>
          </p:cNvSpPr>
          <p:nvPr>
            <p:ph type="sldNum" sz="quarter" idx="12"/>
          </p:nvPr>
        </p:nvSpPr>
        <p:spPr>
          <a:ln/>
        </p:spPr>
        <p:txBody>
          <a:bodyPr/>
          <a:lstStyle>
            <a:lvl1pPr>
              <a:defRPr/>
            </a:lvl1pPr>
          </a:lstStyle>
          <a:p>
            <a:pPr>
              <a:defRPr/>
            </a:pPr>
            <a:fld id="{46DB0C31-0317-458D-A349-A24F49ADC758}" type="slidenum">
              <a:rPr lang="tr-TR"/>
              <a:pPr>
                <a:defRPr/>
              </a:pPr>
              <a:t>‹#›</a:t>
            </a:fld>
            <a:endParaRPr lang="tr-T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7"/>
          <p:cNvSpPr>
            <a:spLocks noGrp="1" noChangeArrowheads="1"/>
          </p:cNvSpPr>
          <p:nvPr>
            <p:ph type="dt" sz="half" idx="10"/>
          </p:nvPr>
        </p:nvSpPr>
        <p:spPr>
          <a:ln/>
        </p:spPr>
        <p:txBody>
          <a:bodyPr/>
          <a:lstStyle>
            <a:lvl1pPr>
              <a:defRPr/>
            </a:lvl1pPr>
          </a:lstStyle>
          <a:p>
            <a:pPr>
              <a:defRPr/>
            </a:pPr>
            <a:endParaRPr 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p>
        </p:txBody>
      </p:sp>
      <p:sp>
        <p:nvSpPr>
          <p:cNvPr id="7" name="Rectangle 49"/>
          <p:cNvSpPr>
            <a:spLocks noGrp="1" noChangeArrowheads="1"/>
          </p:cNvSpPr>
          <p:nvPr>
            <p:ph type="sldNum" sz="quarter" idx="12"/>
          </p:nvPr>
        </p:nvSpPr>
        <p:spPr>
          <a:ln/>
        </p:spPr>
        <p:txBody>
          <a:bodyPr/>
          <a:lstStyle>
            <a:lvl1pPr>
              <a:defRPr/>
            </a:lvl1pPr>
          </a:lstStyle>
          <a:p>
            <a:pPr>
              <a:defRPr/>
            </a:pPr>
            <a:fld id="{6341628B-B9B3-48EB-874A-3D556B671BD1}" type="slidenum">
              <a:rPr lang="tr-TR"/>
              <a:pPr>
                <a:defRPr/>
              </a:pPr>
              <a:t>‹#›</a:t>
            </a:fld>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p>
        </p:txBody>
      </p:sp>
      <p:sp>
        <p:nvSpPr>
          <p:cNvPr id="6" name="Rectangle 49"/>
          <p:cNvSpPr>
            <a:spLocks noGrp="1" noChangeArrowheads="1"/>
          </p:cNvSpPr>
          <p:nvPr>
            <p:ph type="sldNum" sz="quarter" idx="12"/>
          </p:nvPr>
        </p:nvSpPr>
        <p:spPr>
          <a:ln/>
        </p:spPr>
        <p:txBody>
          <a:bodyPr/>
          <a:lstStyle>
            <a:lvl1pPr>
              <a:defRPr/>
            </a:lvl1pPr>
          </a:lstStyle>
          <a:p>
            <a:pPr>
              <a:defRPr/>
            </a:pPr>
            <a:fld id="{ECC0A27A-CB43-43DE-8F3C-D1A1C8320D11}" type="slidenum">
              <a:rPr lang="tr-TR"/>
              <a:pPr>
                <a:defRPr/>
              </a:pPr>
              <a:t>‹#›</a:t>
            </a:fld>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6225" y="103188"/>
            <a:ext cx="2060575" cy="59531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42913" y="103188"/>
            <a:ext cx="6030912" cy="5953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7"/>
          <p:cNvSpPr>
            <a:spLocks noGrp="1" noChangeArrowheads="1"/>
          </p:cNvSpPr>
          <p:nvPr>
            <p:ph type="dt" sz="half" idx="10"/>
          </p:nvPr>
        </p:nvSpPr>
        <p:spPr>
          <a:ln/>
        </p:spPr>
        <p:txBody>
          <a:bodyPr/>
          <a:lstStyle>
            <a:lvl1pPr>
              <a:defRPr/>
            </a:lvl1pPr>
          </a:lstStyle>
          <a:p>
            <a:pPr>
              <a:defRPr/>
            </a:pPr>
            <a:endParaRPr lang="tr-TR"/>
          </a:p>
        </p:txBody>
      </p:sp>
      <p:sp>
        <p:nvSpPr>
          <p:cNvPr id="5" name="Rectangle 48"/>
          <p:cNvSpPr>
            <a:spLocks noGrp="1" noChangeArrowheads="1"/>
          </p:cNvSpPr>
          <p:nvPr>
            <p:ph type="ftr" sz="quarter" idx="11"/>
          </p:nvPr>
        </p:nvSpPr>
        <p:spPr>
          <a:ln/>
        </p:spPr>
        <p:txBody>
          <a:bodyPr/>
          <a:lstStyle>
            <a:lvl1pPr>
              <a:defRPr/>
            </a:lvl1pPr>
          </a:lstStyle>
          <a:p>
            <a:pPr>
              <a:defRPr/>
            </a:pPr>
            <a:endParaRPr lang="tr-TR"/>
          </a:p>
        </p:txBody>
      </p:sp>
      <p:sp>
        <p:nvSpPr>
          <p:cNvPr id="6" name="Rectangle 49"/>
          <p:cNvSpPr>
            <a:spLocks noGrp="1" noChangeArrowheads="1"/>
          </p:cNvSpPr>
          <p:nvPr>
            <p:ph type="sldNum" sz="quarter" idx="12"/>
          </p:nvPr>
        </p:nvSpPr>
        <p:spPr>
          <a:ln/>
        </p:spPr>
        <p:txBody>
          <a:bodyPr/>
          <a:lstStyle>
            <a:lvl1pPr>
              <a:defRPr/>
            </a:lvl1pPr>
          </a:lstStyle>
          <a:p>
            <a:pPr>
              <a:defRPr/>
            </a:pPr>
            <a:fld id="{040F64B2-442E-48ED-9370-76908E88280F}" type="slidenum">
              <a:rPr lang="tr-TR"/>
              <a:pPr>
                <a:defRPr/>
              </a:pPr>
              <a:t>‹#›</a:t>
            </a:fld>
            <a:endParaRPr lang="tr-T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BF3F0F-E1B2-4848-8851-67B305246E7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CE6FFF71-4207-4CD6-801E-E8BA6CA629D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61AA70F-9602-45C7-9149-D1661432B499}"/>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D51937D9-5AD5-4846-A5C7-0F9B31503949}"/>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B97EB4C4-CD93-460A-9BC5-17509D9D84BC}"/>
              </a:ext>
            </a:extLst>
          </p:cNvPr>
          <p:cNvSpPr>
            <a:spLocks noGrp="1"/>
          </p:cNvSpPr>
          <p:nvPr>
            <p:ph type="sldNum" sz="quarter" idx="12"/>
          </p:nvPr>
        </p:nvSpPr>
        <p:spPr/>
        <p:txBody>
          <a:bodyPr/>
          <a:lstStyle/>
          <a:p>
            <a:pPr>
              <a:defRPr/>
            </a:pPr>
            <a:fld id="{EED2C440-5D95-449B-8817-2C10E1801C2D}" type="slidenum">
              <a:rPr lang="tr-TR" smtClean="0"/>
              <a:pPr>
                <a:defRPr/>
              </a:pPr>
              <a:t>‹#›</a:t>
            </a:fld>
            <a:endParaRPr lang="tr-TR"/>
          </a:p>
        </p:txBody>
      </p:sp>
    </p:spTree>
    <p:extLst>
      <p:ext uri="{BB962C8B-B14F-4D97-AF65-F5344CB8AC3E}">
        <p14:creationId xmlns:p14="http://schemas.microsoft.com/office/powerpoint/2010/main" val="301825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BF9AC-DC54-4E95-AB33-58B405D55ED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82F074-833A-455E-9915-BFD48A65E5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479578-819D-4CD1-A5C3-0BDE24B9F23B}"/>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2C941D69-8306-40DB-BDC8-07410A111350}"/>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3DD1EBF6-B341-40A1-83FD-7C7C7D5E71A9}"/>
              </a:ext>
            </a:extLst>
          </p:cNvPr>
          <p:cNvSpPr>
            <a:spLocks noGrp="1"/>
          </p:cNvSpPr>
          <p:nvPr>
            <p:ph type="sldNum" sz="quarter" idx="12"/>
          </p:nvPr>
        </p:nvSpPr>
        <p:spPr/>
        <p:txBody>
          <a:bodyPr/>
          <a:lstStyle/>
          <a:p>
            <a:pPr>
              <a:defRPr/>
            </a:pPr>
            <a:fld id="{7D3AD0D1-40D1-4FB4-AA93-489FFB15075D}" type="slidenum">
              <a:rPr lang="tr-TR" smtClean="0"/>
              <a:pPr>
                <a:defRPr/>
              </a:pPr>
              <a:t>‹#›</a:t>
            </a:fld>
            <a:endParaRPr lang="tr-TR"/>
          </a:p>
        </p:txBody>
      </p:sp>
    </p:spTree>
    <p:extLst>
      <p:ext uri="{BB962C8B-B14F-4D97-AF65-F5344CB8AC3E}">
        <p14:creationId xmlns:p14="http://schemas.microsoft.com/office/powerpoint/2010/main" val="604305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D42E3-83A0-42BF-822D-D01D83EBAF57}"/>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581F6BD-AB24-45EC-814C-9E35A6480CE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BB58101-0D3A-453C-9C08-84CF5D54991F}"/>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7E6EF9D6-AA22-47E2-998E-3F81654A17AC}"/>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28522589-04C7-40B8-9A5E-F643B0354ABE}"/>
              </a:ext>
            </a:extLst>
          </p:cNvPr>
          <p:cNvSpPr>
            <a:spLocks noGrp="1"/>
          </p:cNvSpPr>
          <p:nvPr>
            <p:ph type="sldNum" sz="quarter" idx="12"/>
          </p:nvPr>
        </p:nvSpPr>
        <p:spPr/>
        <p:txBody>
          <a:bodyPr/>
          <a:lstStyle/>
          <a:p>
            <a:pPr>
              <a:defRPr/>
            </a:pPr>
            <a:fld id="{2B14EFEF-C4AE-44D5-8457-913667BDD135}" type="slidenum">
              <a:rPr lang="tr-TR" smtClean="0"/>
              <a:pPr>
                <a:defRPr/>
              </a:pPr>
              <a:t>‹#›</a:t>
            </a:fld>
            <a:endParaRPr lang="tr-TR"/>
          </a:p>
        </p:txBody>
      </p:sp>
    </p:spTree>
    <p:extLst>
      <p:ext uri="{BB962C8B-B14F-4D97-AF65-F5344CB8AC3E}">
        <p14:creationId xmlns:p14="http://schemas.microsoft.com/office/powerpoint/2010/main" val="3730704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7B9E61-5D18-4A03-BB86-9C5B1F88C3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2EC392-89BB-4FE2-A9AC-4FFF8FA4068A}"/>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04D015-7D90-4F1B-94CB-F1B4A442B2D2}"/>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9E5C908-3854-43DC-98F1-ED04D7C2A8B8}"/>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8282A056-6A11-40A3-B8AD-3CE5A3F7A148}"/>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53226AD3-D974-41C6-8159-D7B1CA0D7C24}"/>
              </a:ext>
            </a:extLst>
          </p:cNvPr>
          <p:cNvSpPr>
            <a:spLocks noGrp="1"/>
          </p:cNvSpPr>
          <p:nvPr>
            <p:ph type="sldNum" sz="quarter" idx="12"/>
          </p:nvPr>
        </p:nvSpPr>
        <p:spPr/>
        <p:txBody>
          <a:bodyPr/>
          <a:lstStyle/>
          <a:p>
            <a:pPr>
              <a:defRPr/>
            </a:pPr>
            <a:fld id="{4CFA0205-91C0-4721-B82C-6666FC47C437}" type="slidenum">
              <a:rPr lang="tr-TR" smtClean="0"/>
              <a:pPr>
                <a:defRPr/>
              </a:pPr>
              <a:t>‹#›</a:t>
            </a:fld>
            <a:endParaRPr lang="tr-TR"/>
          </a:p>
        </p:txBody>
      </p:sp>
    </p:spTree>
    <p:extLst>
      <p:ext uri="{BB962C8B-B14F-4D97-AF65-F5344CB8AC3E}">
        <p14:creationId xmlns:p14="http://schemas.microsoft.com/office/powerpoint/2010/main" val="17765254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B2C88-AD7F-4EEA-8DAF-678BB12EBC31}"/>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7E99A0-E705-4D70-A5CA-71BA7CF7A3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C710011-20A5-45FA-AD2A-E0F5ABEFCB06}"/>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FFC29E-BCAD-4B24-B9F2-CA17246765E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6265BCD-4C62-4FD0-AB34-5EF25195301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9DDE26-B442-4192-9AC2-014824453828}"/>
              </a:ext>
            </a:extLst>
          </p:cNvPr>
          <p:cNvSpPr>
            <a:spLocks noGrp="1"/>
          </p:cNvSpPr>
          <p:nvPr>
            <p:ph type="dt" sz="half" idx="10"/>
          </p:nvPr>
        </p:nvSpPr>
        <p:spPr/>
        <p:txBody>
          <a:bodyPr/>
          <a:lstStyle/>
          <a:p>
            <a:pPr>
              <a:defRPr/>
            </a:pPr>
            <a:endParaRPr lang="tr-TR"/>
          </a:p>
        </p:txBody>
      </p:sp>
      <p:sp>
        <p:nvSpPr>
          <p:cNvPr id="8" name="Alt Bilgi Yer Tutucusu 7">
            <a:extLst>
              <a:ext uri="{FF2B5EF4-FFF2-40B4-BE49-F238E27FC236}">
                <a16:creationId xmlns:a16="http://schemas.microsoft.com/office/drawing/2014/main" id="{20C88A29-A166-4B09-834C-11E80B6A136C}"/>
              </a:ext>
            </a:extLst>
          </p:cNvPr>
          <p:cNvSpPr>
            <a:spLocks noGrp="1"/>
          </p:cNvSpPr>
          <p:nvPr>
            <p:ph type="ftr" sz="quarter" idx="11"/>
          </p:nvPr>
        </p:nvSpPr>
        <p:spPr/>
        <p:txBody>
          <a:bodyPr/>
          <a:lstStyle/>
          <a:p>
            <a:pPr>
              <a:defRPr/>
            </a:pPr>
            <a:endParaRPr lang="tr-TR"/>
          </a:p>
        </p:txBody>
      </p:sp>
      <p:sp>
        <p:nvSpPr>
          <p:cNvPr id="9" name="Slayt Numarası Yer Tutucusu 8">
            <a:extLst>
              <a:ext uri="{FF2B5EF4-FFF2-40B4-BE49-F238E27FC236}">
                <a16:creationId xmlns:a16="http://schemas.microsoft.com/office/drawing/2014/main" id="{3C3E7E2B-6A77-43B8-904C-B6FE3FE34C53}"/>
              </a:ext>
            </a:extLst>
          </p:cNvPr>
          <p:cNvSpPr>
            <a:spLocks noGrp="1"/>
          </p:cNvSpPr>
          <p:nvPr>
            <p:ph type="sldNum" sz="quarter" idx="12"/>
          </p:nvPr>
        </p:nvSpPr>
        <p:spPr/>
        <p:txBody>
          <a:bodyPr/>
          <a:lstStyle/>
          <a:p>
            <a:pPr>
              <a:defRPr/>
            </a:pPr>
            <a:fld id="{DC9A7451-7D4D-4B99-BED8-53C9C81FF988}" type="slidenum">
              <a:rPr lang="tr-TR" smtClean="0"/>
              <a:pPr>
                <a:defRPr/>
              </a:pPr>
              <a:t>‹#›</a:t>
            </a:fld>
            <a:endParaRPr lang="tr-TR"/>
          </a:p>
        </p:txBody>
      </p:sp>
    </p:spTree>
    <p:extLst>
      <p:ext uri="{BB962C8B-B14F-4D97-AF65-F5344CB8AC3E}">
        <p14:creationId xmlns:p14="http://schemas.microsoft.com/office/powerpoint/2010/main" val="2082899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13477F-1FCE-415E-85DA-7FF2FAD3DB6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5F8DEBA-B452-4572-8255-8FBE426EF22F}"/>
              </a:ext>
            </a:extLst>
          </p:cNvPr>
          <p:cNvSpPr>
            <a:spLocks noGrp="1"/>
          </p:cNvSpPr>
          <p:nvPr>
            <p:ph type="dt" sz="half" idx="10"/>
          </p:nvPr>
        </p:nvSpPr>
        <p:spPr/>
        <p:txBody>
          <a:bodyPr/>
          <a:lstStyle/>
          <a:p>
            <a:pPr>
              <a:defRPr/>
            </a:pPr>
            <a:endParaRPr lang="tr-TR"/>
          </a:p>
        </p:txBody>
      </p:sp>
      <p:sp>
        <p:nvSpPr>
          <p:cNvPr id="4" name="Alt Bilgi Yer Tutucusu 3">
            <a:extLst>
              <a:ext uri="{FF2B5EF4-FFF2-40B4-BE49-F238E27FC236}">
                <a16:creationId xmlns:a16="http://schemas.microsoft.com/office/drawing/2014/main" id="{53E9D60B-3858-4104-813F-D9454DF23AF7}"/>
              </a:ext>
            </a:extLst>
          </p:cNvPr>
          <p:cNvSpPr>
            <a:spLocks noGrp="1"/>
          </p:cNvSpPr>
          <p:nvPr>
            <p:ph type="ftr" sz="quarter" idx="11"/>
          </p:nvPr>
        </p:nvSpPr>
        <p:spPr/>
        <p:txBody>
          <a:bodyPr/>
          <a:lstStyle/>
          <a:p>
            <a:pPr>
              <a:defRPr/>
            </a:pPr>
            <a:endParaRPr lang="tr-TR"/>
          </a:p>
        </p:txBody>
      </p:sp>
      <p:sp>
        <p:nvSpPr>
          <p:cNvPr id="5" name="Slayt Numarası Yer Tutucusu 4">
            <a:extLst>
              <a:ext uri="{FF2B5EF4-FFF2-40B4-BE49-F238E27FC236}">
                <a16:creationId xmlns:a16="http://schemas.microsoft.com/office/drawing/2014/main" id="{75F1B305-7F3D-4BB5-AC22-FDD1E8DE15D8}"/>
              </a:ext>
            </a:extLst>
          </p:cNvPr>
          <p:cNvSpPr>
            <a:spLocks noGrp="1"/>
          </p:cNvSpPr>
          <p:nvPr>
            <p:ph type="sldNum" sz="quarter" idx="12"/>
          </p:nvPr>
        </p:nvSpPr>
        <p:spPr/>
        <p:txBody>
          <a:bodyPr/>
          <a:lstStyle/>
          <a:p>
            <a:pPr>
              <a:defRPr/>
            </a:pPr>
            <a:fld id="{57F2E22C-E7F2-41D9-AB5D-05F8285ED824}" type="slidenum">
              <a:rPr lang="tr-TR" smtClean="0"/>
              <a:pPr>
                <a:defRPr/>
              </a:pPr>
              <a:t>‹#›</a:t>
            </a:fld>
            <a:endParaRPr lang="tr-TR"/>
          </a:p>
        </p:txBody>
      </p:sp>
    </p:spTree>
    <p:extLst>
      <p:ext uri="{BB962C8B-B14F-4D97-AF65-F5344CB8AC3E}">
        <p14:creationId xmlns:p14="http://schemas.microsoft.com/office/powerpoint/2010/main" val="989246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9771EECC-7204-41DE-9A6F-2F873E06FBF6}" type="slidenum">
              <a:rPr lang="tr-TR"/>
              <a:pPr>
                <a:defRPr/>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F65512-FCC5-454A-AB98-6A18D7029120}"/>
              </a:ext>
            </a:extLst>
          </p:cNvPr>
          <p:cNvSpPr>
            <a:spLocks noGrp="1"/>
          </p:cNvSpPr>
          <p:nvPr>
            <p:ph type="dt" sz="half" idx="10"/>
          </p:nvPr>
        </p:nvSpPr>
        <p:spPr/>
        <p:txBody>
          <a:bodyPr/>
          <a:lstStyle/>
          <a:p>
            <a:pPr>
              <a:defRPr/>
            </a:pPr>
            <a:endParaRPr lang="tr-TR"/>
          </a:p>
        </p:txBody>
      </p:sp>
      <p:sp>
        <p:nvSpPr>
          <p:cNvPr id="3" name="Alt Bilgi Yer Tutucusu 2">
            <a:extLst>
              <a:ext uri="{FF2B5EF4-FFF2-40B4-BE49-F238E27FC236}">
                <a16:creationId xmlns:a16="http://schemas.microsoft.com/office/drawing/2014/main" id="{05F7988C-9FA8-40C8-8E39-22B7A0C518ED}"/>
              </a:ext>
            </a:extLst>
          </p:cNvPr>
          <p:cNvSpPr>
            <a:spLocks noGrp="1"/>
          </p:cNvSpPr>
          <p:nvPr>
            <p:ph type="ftr" sz="quarter" idx="11"/>
          </p:nvPr>
        </p:nvSpPr>
        <p:spPr/>
        <p:txBody>
          <a:bodyPr/>
          <a:lstStyle/>
          <a:p>
            <a:pPr>
              <a:defRPr/>
            </a:pPr>
            <a:endParaRPr lang="tr-TR"/>
          </a:p>
        </p:txBody>
      </p:sp>
      <p:sp>
        <p:nvSpPr>
          <p:cNvPr id="4" name="Slayt Numarası Yer Tutucusu 3">
            <a:extLst>
              <a:ext uri="{FF2B5EF4-FFF2-40B4-BE49-F238E27FC236}">
                <a16:creationId xmlns:a16="http://schemas.microsoft.com/office/drawing/2014/main" id="{4B3BC6D9-9ACA-4F4C-A674-314188C1B9E8}"/>
              </a:ext>
            </a:extLst>
          </p:cNvPr>
          <p:cNvSpPr>
            <a:spLocks noGrp="1"/>
          </p:cNvSpPr>
          <p:nvPr>
            <p:ph type="sldNum" sz="quarter" idx="12"/>
          </p:nvPr>
        </p:nvSpPr>
        <p:spPr/>
        <p:txBody>
          <a:bodyPr/>
          <a:lstStyle/>
          <a:p>
            <a:pPr>
              <a:defRPr/>
            </a:pPr>
            <a:fld id="{1C332FE4-7702-4957-B9FE-7027DBC30F98}" type="slidenum">
              <a:rPr lang="tr-TR" smtClean="0"/>
              <a:pPr>
                <a:defRPr/>
              </a:pPr>
              <a:t>‹#›</a:t>
            </a:fld>
            <a:endParaRPr lang="tr-TR"/>
          </a:p>
        </p:txBody>
      </p:sp>
    </p:spTree>
    <p:extLst>
      <p:ext uri="{BB962C8B-B14F-4D97-AF65-F5344CB8AC3E}">
        <p14:creationId xmlns:p14="http://schemas.microsoft.com/office/powerpoint/2010/main" val="36241093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0D79F8-52D6-4451-AEE1-1159F4CF14E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5F39B0-6C66-4FC0-9C4C-80DBB5B2919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46B4D05-15E9-446E-8ABA-7550EC4DDE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57B13D4-2BD6-47E7-B05D-00D8BE81F5C3}"/>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6B79C5F3-7E5E-4C6F-88F6-2E7392AE92DF}"/>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B4E1B912-876A-4E4C-B31B-A5241D9ABDBC}"/>
              </a:ext>
            </a:extLst>
          </p:cNvPr>
          <p:cNvSpPr>
            <a:spLocks noGrp="1"/>
          </p:cNvSpPr>
          <p:nvPr>
            <p:ph type="sldNum" sz="quarter" idx="12"/>
          </p:nvPr>
        </p:nvSpPr>
        <p:spPr/>
        <p:txBody>
          <a:bodyPr/>
          <a:lstStyle/>
          <a:p>
            <a:pPr>
              <a:defRPr/>
            </a:pPr>
            <a:fld id="{1EE6C2AB-0F57-408A-9444-A45F0413F8D5}" type="slidenum">
              <a:rPr lang="tr-TR" smtClean="0"/>
              <a:pPr>
                <a:defRPr/>
              </a:pPr>
              <a:t>‹#›</a:t>
            </a:fld>
            <a:endParaRPr lang="tr-TR"/>
          </a:p>
        </p:txBody>
      </p:sp>
    </p:spTree>
    <p:extLst>
      <p:ext uri="{BB962C8B-B14F-4D97-AF65-F5344CB8AC3E}">
        <p14:creationId xmlns:p14="http://schemas.microsoft.com/office/powerpoint/2010/main" val="2596558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3735F-EDC1-41A9-9614-642ACAB77A56}"/>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CE5B8A7-3B3F-4497-9DD3-F30509CEE3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9F15A40E-51E3-457E-BFB0-549905EB95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6C4A19A-B3C3-494D-9BCA-71A0172A0420}"/>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CE1A0B87-4971-4DD8-827E-3E6E90839CF1}"/>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0AA4F0A5-CE85-4BE3-9FE6-799D66F6E413}"/>
              </a:ext>
            </a:extLst>
          </p:cNvPr>
          <p:cNvSpPr>
            <a:spLocks noGrp="1"/>
          </p:cNvSpPr>
          <p:nvPr>
            <p:ph type="sldNum" sz="quarter" idx="12"/>
          </p:nvPr>
        </p:nvSpPr>
        <p:spPr/>
        <p:txBody>
          <a:bodyPr/>
          <a:lstStyle/>
          <a:p>
            <a:pPr>
              <a:defRPr/>
            </a:pPr>
            <a:fld id="{4C890AF9-87A6-4A50-BEE8-2755C37FDED7}" type="slidenum">
              <a:rPr lang="tr-TR" smtClean="0"/>
              <a:pPr>
                <a:defRPr/>
              </a:pPr>
              <a:t>‹#›</a:t>
            </a:fld>
            <a:endParaRPr lang="tr-TR"/>
          </a:p>
        </p:txBody>
      </p:sp>
    </p:spTree>
    <p:extLst>
      <p:ext uri="{BB962C8B-B14F-4D97-AF65-F5344CB8AC3E}">
        <p14:creationId xmlns:p14="http://schemas.microsoft.com/office/powerpoint/2010/main" val="11840333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F74B0-6FE4-43BD-8A49-C3310645076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D98EEBA-D998-40BE-85DD-D1641F8E424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218C47-29C6-4BED-BB7B-42BD4A00B0CA}"/>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B3CA430-C6F6-4133-B8B9-EFE4A1435FF8}"/>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1C7BFBF0-7F8C-4924-A12F-597C095886A7}"/>
              </a:ext>
            </a:extLst>
          </p:cNvPr>
          <p:cNvSpPr>
            <a:spLocks noGrp="1"/>
          </p:cNvSpPr>
          <p:nvPr>
            <p:ph type="sldNum" sz="quarter" idx="12"/>
          </p:nvPr>
        </p:nvSpPr>
        <p:spPr/>
        <p:txBody>
          <a:bodyPr/>
          <a:lstStyle/>
          <a:p>
            <a:pPr>
              <a:defRPr/>
            </a:pPr>
            <a:fld id="{2B14EFEF-C4AE-44D5-8457-913667BDD135}" type="slidenum">
              <a:rPr lang="tr-TR" smtClean="0"/>
              <a:pPr>
                <a:defRPr/>
              </a:pPr>
              <a:t>‹#›</a:t>
            </a:fld>
            <a:endParaRPr lang="tr-TR"/>
          </a:p>
        </p:txBody>
      </p:sp>
    </p:spTree>
    <p:extLst>
      <p:ext uri="{BB962C8B-B14F-4D97-AF65-F5344CB8AC3E}">
        <p14:creationId xmlns:p14="http://schemas.microsoft.com/office/powerpoint/2010/main" val="3770003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B92E989-7BE1-48F8-BEA3-C0DD4F5B9747}"/>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5E12E50-DC32-488F-B043-F126F0734940}"/>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948AF8-8707-4196-BCD1-E3F27638EDE3}"/>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C5275CE-E192-486E-A681-4B693F56E2EB}"/>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7D552AEE-3B05-419A-A102-C272DBB33E8E}"/>
              </a:ext>
            </a:extLst>
          </p:cNvPr>
          <p:cNvSpPr>
            <a:spLocks noGrp="1"/>
          </p:cNvSpPr>
          <p:nvPr>
            <p:ph type="sldNum" sz="quarter" idx="12"/>
          </p:nvPr>
        </p:nvSpPr>
        <p:spPr/>
        <p:txBody>
          <a:bodyPr/>
          <a:lstStyle/>
          <a:p>
            <a:pPr>
              <a:defRPr/>
            </a:pPr>
            <a:fld id="{749F0376-FCE4-4865-8807-FB02D781A700}" type="slidenum">
              <a:rPr lang="tr-TR" smtClean="0"/>
              <a:pPr>
                <a:defRPr/>
              </a:pPr>
              <a:t>‹#›</a:t>
            </a:fld>
            <a:endParaRPr lang="tr-TR"/>
          </a:p>
        </p:txBody>
      </p:sp>
    </p:spTree>
    <p:extLst>
      <p:ext uri="{BB962C8B-B14F-4D97-AF65-F5344CB8AC3E}">
        <p14:creationId xmlns:p14="http://schemas.microsoft.com/office/powerpoint/2010/main" val="30090345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BF3F0F-E1B2-4848-8851-67B305246E7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CE6FFF71-4207-4CD6-801E-E8BA6CA629D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61AA70F-9602-45C7-9149-D1661432B499}"/>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D51937D9-5AD5-4846-A5C7-0F9B31503949}"/>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B97EB4C4-CD93-460A-9BC5-17509D9D84BC}"/>
              </a:ext>
            </a:extLst>
          </p:cNvPr>
          <p:cNvSpPr>
            <a:spLocks noGrp="1"/>
          </p:cNvSpPr>
          <p:nvPr>
            <p:ph type="sldNum" sz="quarter" idx="12"/>
          </p:nvPr>
        </p:nvSpPr>
        <p:spPr/>
        <p:txBody>
          <a:bodyPr/>
          <a:lstStyle/>
          <a:p>
            <a:pPr>
              <a:defRPr/>
            </a:pPr>
            <a:fld id="{0491647E-4090-46C2-AE4D-FC1AD039FC86}" type="slidenum">
              <a:rPr lang="tr-TR" smtClean="0"/>
              <a:pPr>
                <a:defRPr/>
              </a:pPr>
              <a:t>‹#›</a:t>
            </a:fld>
            <a:endParaRPr lang="tr-TR"/>
          </a:p>
        </p:txBody>
      </p:sp>
    </p:spTree>
    <p:extLst>
      <p:ext uri="{BB962C8B-B14F-4D97-AF65-F5344CB8AC3E}">
        <p14:creationId xmlns:p14="http://schemas.microsoft.com/office/powerpoint/2010/main" val="1856101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BF9AC-DC54-4E95-AB33-58B405D55ED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82F074-833A-455E-9915-BFD48A65E5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479578-819D-4CD1-A5C3-0BDE24B9F23B}"/>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2C941D69-8306-40DB-BDC8-07410A111350}"/>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3DD1EBF6-B341-40A1-83FD-7C7C7D5E71A9}"/>
              </a:ext>
            </a:extLst>
          </p:cNvPr>
          <p:cNvSpPr>
            <a:spLocks noGrp="1"/>
          </p:cNvSpPr>
          <p:nvPr>
            <p:ph type="sldNum" sz="quarter" idx="12"/>
          </p:nvPr>
        </p:nvSpPr>
        <p:spPr/>
        <p:txBody>
          <a:bodyPr/>
          <a:lstStyle/>
          <a:p>
            <a:pPr>
              <a:defRPr/>
            </a:pPr>
            <a:fld id="{64E897B5-3108-4AB4-9A29-6680E1B09B51}" type="slidenum">
              <a:rPr lang="tr-TR" smtClean="0"/>
              <a:pPr>
                <a:defRPr/>
              </a:pPr>
              <a:t>‹#›</a:t>
            </a:fld>
            <a:endParaRPr lang="tr-TR"/>
          </a:p>
        </p:txBody>
      </p:sp>
    </p:spTree>
    <p:extLst>
      <p:ext uri="{BB962C8B-B14F-4D97-AF65-F5344CB8AC3E}">
        <p14:creationId xmlns:p14="http://schemas.microsoft.com/office/powerpoint/2010/main" val="39549062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D42E3-83A0-42BF-822D-D01D83EBAF57}"/>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581F6BD-AB24-45EC-814C-9E35A6480CE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BB58101-0D3A-453C-9C08-84CF5D54991F}"/>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7E6EF9D6-AA22-47E2-998E-3F81654A17AC}"/>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28522589-04C7-40B8-9A5E-F643B0354ABE}"/>
              </a:ext>
            </a:extLst>
          </p:cNvPr>
          <p:cNvSpPr>
            <a:spLocks noGrp="1"/>
          </p:cNvSpPr>
          <p:nvPr>
            <p:ph type="sldNum" sz="quarter" idx="12"/>
          </p:nvPr>
        </p:nvSpPr>
        <p:spPr/>
        <p:txBody>
          <a:bodyPr/>
          <a:lstStyle/>
          <a:p>
            <a:pPr>
              <a:defRPr/>
            </a:pPr>
            <a:fld id="{13031B37-5E0A-4DE5-B243-46ED89D8E95C}" type="slidenum">
              <a:rPr lang="tr-TR" smtClean="0"/>
              <a:pPr>
                <a:defRPr/>
              </a:pPr>
              <a:t>‹#›</a:t>
            </a:fld>
            <a:endParaRPr lang="tr-TR"/>
          </a:p>
        </p:txBody>
      </p:sp>
    </p:spTree>
    <p:extLst>
      <p:ext uri="{BB962C8B-B14F-4D97-AF65-F5344CB8AC3E}">
        <p14:creationId xmlns:p14="http://schemas.microsoft.com/office/powerpoint/2010/main" val="42653561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7B9E61-5D18-4A03-BB86-9C5B1F88C3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2EC392-89BB-4FE2-A9AC-4FFF8FA4068A}"/>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04D015-7D90-4F1B-94CB-F1B4A442B2D2}"/>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9E5C908-3854-43DC-98F1-ED04D7C2A8B8}"/>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8282A056-6A11-40A3-B8AD-3CE5A3F7A148}"/>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53226AD3-D974-41C6-8159-D7B1CA0D7C24}"/>
              </a:ext>
            </a:extLst>
          </p:cNvPr>
          <p:cNvSpPr>
            <a:spLocks noGrp="1"/>
          </p:cNvSpPr>
          <p:nvPr>
            <p:ph type="sldNum" sz="quarter" idx="12"/>
          </p:nvPr>
        </p:nvSpPr>
        <p:spPr/>
        <p:txBody>
          <a:bodyPr/>
          <a:lstStyle/>
          <a:p>
            <a:pPr>
              <a:defRPr/>
            </a:pPr>
            <a:fld id="{4ACE2A1E-CA1C-4201-AC6F-09B0ECE490B4}" type="slidenum">
              <a:rPr lang="tr-TR" smtClean="0"/>
              <a:pPr>
                <a:defRPr/>
              </a:pPr>
              <a:t>‹#›</a:t>
            </a:fld>
            <a:endParaRPr lang="tr-TR"/>
          </a:p>
        </p:txBody>
      </p:sp>
    </p:spTree>
    <p:extLst>
      <p:ext uri="{BB962C8B-B14F-4D97-AF65-F5344CB8AC3E}">
        <p14:creationId xmlns:p14="http://schemas.microsoft.com/office/powerpoint/2010/main" val="2057638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B2C88-AD7F-4EEA-8DAF-678BB12EBC31}"/>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7E99A0-E705-4D70-A5CA-71BA7CF7A3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C710011-20A5-45FA-AD2A-E0F5ABEFCB06}"/>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FFC29E-BCAD-4B24-B9F2-CA17246765E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6265BCD-4C62-4FD0-AB34-5EF25195301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9DDE26-B442-4192-9AC2-014824453828}"/>
              </a:ext>
            </a:extLst>
          </p:cNvPr>
          <p:cNvSpPr>
            <a:spLocks noGrp="1"/>
          </p:cNvSpPr>
          <p:nvPr>
            <p:ph type="dt" sz="half" idx="10"/>
          </p:nvPr>
        </p:nvSpPr>
        <p:spPr/>
        <p:txBody>
          <a:bodyPr/>
          <a:lstStyle/>
          <a:p>
            <a:pPr>
              <a:defRPr/>
            </a:pPr>
            <a:endParaRPr lang="tr-TR"/>
          </a:p>
        </p:txBody>
      </p:sp>
      <p:sp>
        <p:nvSpPr>
          <p:cNvPr id="8" name="Alt Bilgi Yer Tutucusu 7">
            <a:extLst>
              <a:ext uri="{FF2B5EF4-FFF2-40B4-BE49-F238E27FC236}">
                <a16:creationId xmlns:a16="http://schemas.microsoft.com/office/drawing/2014/main" id="{20C88A29-A166-4B09-834C-11E80B6A136C}"/>
              </a:ext>
            </a:extLst>
          </p:cNvPr>
          <p:cNvSpPr>
            <a:spLocks noGrp="1"/>
          </p:cNvSpPr>
          <p:nvPr>
            <p:ph type="ftr" sz="quarter" idx="11"/>
          </p:nvPr>
        </p:nvSpPr>
        <p:spPr/>
        <p:txBody>
          <a:bodyPr/>
          <a:lstStyle/>
          <a:p>
            <a:pPr>
              <a:defRPr/>
            </a:pPr>
            <a:endParaRPr lang="tr-TR"/>
          </a:p>
        </p:txBody>
      </p:sp>
      <p:sp>
        <p:nvSpPr>
          <p:cNvPr id="9" name="Slayt Numarası Yer Tutucusu 8">
            <a:extLst>
              <a:ext uri="{FF2B5EF4-FFF2-40B4-BE49-F238E27FC236}">
                <a16:creationId xmlns:a16="http://schemas.microsoft.com/office/drawing/2014/main" id="{3C3E7E2B-6A77-43B8-904C-B6FE3FE34C53}"/>
              </a:ext>
            </a:extLst>
          </p:cNvPr>
          <p:cNvSpPr>
            <a:spLocks noGrp="1"/>
          </p:cNvSpPr>
          <p:nvPr>
            <p:ph type="sldNum" sz="quarter" idx="12"/>
          </p:nvPr>
        </p:nvSpPr>
        <p:spPr/>
        <p:txBody>
          <a:bodyPr/>
          <a:lstStyle/>
          <a:p>
            <a:pPr>
              <a:defRPr/>
            </a:pPr>
            <a:fld id="{242B5356-B481-4431-825A-D7CC66A86B89}" type="slidenum">
              <a:rPr lang="tr-TR" smtClean="0"/>
              <a:pPr>
                <a:defRPr/>
              </a:pPr>
              <a:t>‹#›</a:t>
            </a:fld>
            <a:endParaRPr lang="tr-TR"/>
          </a:p>
        </p:txBody>
      </p:sp>
    </p:spTree>
    <p:extLst>
      <p:ext uri="{BB962C8B-B14F-4D97-AF65-F5344CB8AC3E}">
        <p14:creationId xmlns:p14="http://schemas.microsoft.com/office/powerpoint/2010/main" val="1479971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22F7010F-CE4B-4DFE-93A3-BB02250FF147}" type="slidenum">
              <a:rPr lang="tr-TR"/>
              <a:pPr>
                <a:defRPr/>
              </a:pPr>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13477F-1FCE-415E-85DA-7FF2FAD3DB6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5F8DEBA-B452-4572-8255-8FBE426EF22F}"/>
              </a:ext>
            </a:extLst>
          </p:cNvPr>
          <p:cNvSpPr>
            <a:spLocks noGrp="1"/>
          </p:cNvSpPr>
          <p:nvPr>
            <p:ph type="dt" sz="half" idx="10"/>
          </p:nvPr>
        </p:nvSpPr>
        <p:spPr/>
        <p:txBody>
          <a:bodyPr/>
          <a:lstStyle/>
          <a:p>
            <a:pPr>
              <a:defRPr/>
            </a:pPr>
            <a:endParaRPr lang="tr-TR"/>
          </a:p>
        </p:txBody>
      </p:sp>
      <p:sp>
        <p:nvSpPr>
          <p:cNvPr id="4" name="Alt Bilgi Yer Tutucusu 3">
            <a:extLst>
              <a:ext uri="{FF2B5EF4-FFF2-40B4-BE49-F238E27FC236}">
                <a16:creationId xmlns:a16="http://schemas.microsoft.com/office/drawing/2014/main" id="{53E9D60B-3858-4104-813F-D9454DF23AF7}"/>
              </a:ext>
            </a:extLst>
          </p:cNvPr>
          <p:cNvSpPr>
            <a:spLocks noGrp="1"/>
          </p:cNvSpPr>
          <p:nvPr>
            <p:ph type="ftr" sz="quarter" idx="11"/>
          </p:nvPr>
        </p:nvSpPr>
        <p:spPr/>
        <p:txBody>
          <a:bodyPr/>
          <a:lstStyle/>
          <a:p>
            <a:pPr>
              <a:defRPr/>
            </a:pPr>
            <a:endParaRPr lang="tr-TR"/>
          </a:p>
        </p:txBody>
      </p:sp>
      <p:sp>
        <p:nvSpPr>
          <p:cNvPr id="5" name="Slayt Numarası Yer Tutucusu 4">
            <a:extLst>
              <a:ext uri="{FF2B5EF4-FFF2-40B4-BE49-F238E27FC236}">
                <a16:creationId xmlns:a16="http://schemas.microsoft.com/office/drawing/2014/main" id="{75F1B305-7F3D-4BB5-AC22-FDD1E8DE15D8}"/>
              </a:ext>
            </a:extLst>
          </p:cNvPr>
          <p:cNvSpPr>
            <a:spLocks noGrp="1"/>
          </p:cNvSpPr>
          <p:nvPr>
            <p:ph type="sldNum" sz="quarter" idx="12"/>
          </p:nvPr>
        </p:nvSpPr>
        <p:spPr/>
        <p:txBody>
          <a:bodyPr/>
          <a:lstStyle/>
          <a:p>
            <a:pPr>
              <a:defRPr/>
            </a:pPr>
            <a:fld id="{ECC926D9-40BD-40EB-8F6E-7C218B68B1D1}" type="slidenum">
              <a:rPr lang="tr-TR" smtClean="0"/>
              <a:pPr>
                <a:defRPr/>
              </a:pPr>
              <a:t>‹#›</a:t>
            </a:fld>
            <a:endParaRPr lang="tr-TR"/>
          </a:p>
        </p:txBody>
      </p:sp>
    </p:spTree>
    <p:extLst>
      <p:ext uri="{BB962C8B-B14F-4D97-AF65-F5344CB8AC3E}">
        <p14:creationId xmlns:p14="http://schemas.microsoft.com/office/powerpoint/2010/main" val="9488716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F65512-FCC5-454A-AB98-6A18D7029120}"/>
              </a:ext>
            </a:extLst>
          </p:cNvPr>
          <p:cNvSpPr>
            <a:spLocks noGrp="1"/>
          </p:cNvSpPr>
          <p:nvPr>
            <p:ph type="dt" sz="half" idx="10"/>
          </p:nvPr>
        </p:nvSpPr>
        <p:spPr/>
        <p:txBody>
          <a:bodyPr/>
          <a:lstStyle/>
          <a:p>
            <a:pPr>
              <a:defRPr/>
            </a:pPr>
            <a:endParaRPr lang="tr-TR"/>
          </a:p>
        </p:txBody>
      </p:sp>
      <p:sp>
        <p:nvSpPr>
          <p:cNvPr id="3" name="Alt Bilgi Yer Tutucusu 2">
            <a:extLst>
              <a:ext uri="{FF2B5EF4-FFF2-40B4-BE49-F238E27FC236}">
                <a16:creationId xmlns:a16="http://schemas.microsoft.com/office/drawing/2014/main" id="{05F7988C-9FA8-40C8-8E39-22B7A0C518ED}"/>
              </a:ext>
            </a:extLst>
          </p:cNvPr>
          <p:cNvSpPr>
            <a:spLocks noGrp="1"/>
          </p:cNvSpPr>
          <p:nvPr>
            <p:ph type="ftr" sz="quarter" idx="11"/>
          </p:nvPr>
        </p:nvSpPr>
        <p:spPr/>
        <p:txBody>
          <a:bodyPr/>
          <a:lstStyle/>
          <a:p>
            <a:pPr>
              <a:defRPr/>
            </a:pPr>
            <a:endParaRPr lang="tr-TR"/>
          </a:p>
        </p:txBody>
      </p:sp>
      <p:sp>
        <p:nvSpPr>
          <p:cNvPr id="4" name="Slayt Numarası Yer Tutucusu 3">
            <a:extLst>
              <a:ext uri="{FF2B5EF4-FFF2-40B4-BE49-F238E27FC236}">
                <a16:creationId xmlns:a16="http://schemas.microsoft.com/office/drawing/2014/main" id="{4B3BC6D9-9ACA-4F4C-A674-314188C1B9E8}"/>
              </a:ext>
            </a:extLst>
          </p:cNvPr>
          <p:cNvSpPr>
            <a:spLocks noGrp="1"/>
          </p:cNvSpPr>
          <p:nvPr>
            <p:ph type="sldNum" sz="quarter" idx="12"/>
          </p:nvPr>
        </p:nvSpPr>
        <p:spPr/>
        <p:txBody>
          <a:bodyPr/>
          <a:lstStyle/>
          <a:p>
            <a:pPr>
              <a:defRPr/>
            </a:pPr>
            <a:fld id="{C998F825-7FED-4F58-802D-97A30D38EF42}" type="slidenum">
              <a:rPr lang="tr-TR" smtClean="0"/>
              <a:pPr>
                <a:defRPr/>
              </a:pPr>
              <a:t>‹#›</a:t>
            </a:fld>
            <a:endParaRPr lang="tr-TR"/>
          </a:p>
        </p:txBody>
      </p:sp>
    </p:spTree>
    <p:extLst>
      <p:ext uri="{BB962C8B-B14F-4D97-AF65-F5344CB8AC3E}">
        <p14:creationId xmlns:p14="http://schemas.microsoft.com/office/powerpoint/2010/main" val="835385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0D79F8-52D6-4451-AEE1-1159F4CF14E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5F39B0-6C66-4FC0-9C4C-80DBB5B2919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46B4D05-15E9-446E-8ABA-7550EC4DDE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57B13D4-2BD6-47E7-B05D-00D8BE81F5C3}"/>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6B79C5F3-7E5E-4C6F-88F6-2E7392AE92DF}"/>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B4E1B912-876A-4E4C-B31B-A5241D9ABDBC}"/>
              </a:ext>
            </a:extLst>
          </p:cNvPr>
          <p:cNvSpPr>
            <a:spLocks noGrp="1"/>
          </p:cNvSpPr>
          <p:nvPr>
            <p:ph type="sldNum" sz="quarter" idx="12"/>
          </p:nvPr>
        </p:nvSpPr>
        <p:spPr/>
        <p:txBody>
          <a:bodyPr/>
          <a:lstStyle/>
          <a:p>
            <a:pPr>
              <a:defRPr/>
            </a:pPr>
            <a:fld id="{9FAB216A-CE89-4FC5-BBD7-C821DDF3E292}" type="slidenum">
              <a:rPr lang="tr-TR" smtClean="0"/>
              <a:pPr>
                <a:defRPr/>
              </a:pPr>
              <a:t>‹#›</a:t>
            </a:fld>
            <a:endParaRPr lang="tr-TR"/>
          </a:p>
        </p:txBody>
      </p:sp>
    </p:spTree>
    <p:extLst>
      <p:ext uri="{BB962C8B-B14F-4D97-AF65-F5344CB8AC3E}">
        <p14:creationId xmlns:p14="http://schemas.microsoft.com/office/powerpoint/2010/main" val="10610351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3735F-EDC1-41A9-9614-642ACAB77A56}"/>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CE5B8A7-3B3F-4497-9DD3-F30509CEE3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9F15A40E-51E3-457E-BFB0-549905EB95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6C4A19A-B3C3-494D-9BCA-71A0172A0420}"/>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CE1A0B87-4971-4DD8-827E-3E6E90839CF1}"/>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0AA4F0A5-CE85-4BE3-9FE6-799D66F6E413}"/>
              </a:ext>
            </a:extLst>
          </p:cNvPr>
          <p:cNvSpPr>
            <a:spLocks noGrp="1"/>
          </p:cNvSpPr>
          <p:nvPr>
            <p:ph type="sldNum" sz="quarter" idx="12"/>
          </p:nvPr>
        </p:nvSpPr>
        <p:spPr/>
        <p:txBody>
          <a:bodyPr/>
          <a:lstStyle/>
          <a:p>
            <a:pPr>
              <a:defRPr/>
            </a:pPr>
            <a:fld id="{6A5F8591-3D5E-4E18-BC0A-0AB57FAA9DA5}" type="slidenum">
              <a:rPr lang="tr-TR" smtClean="0"/>
              <a:pPr>
                <a:defRPr/>
              </a:pPr>
              <a:t>‹#›</a:t>
            </a:fld>
            <a:endParaRPr lang="tr-TR"/>
          </a:p>
        </p:txBody>
      </p:sp>
    </p:spTree>
    <p:extLst>
      <p:ext uri="{BB962C8B-B14F-4D97-AF65-F5344CB8AC3E}">
        <p14:creationId xmlns:p14="http://schemas.microsoft.com/office/powerpoint/2010/main" val="4084643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F74B0-6FE4-43BD-8A49-C3310645076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D98EEBA-D998-40BE-85DD-D1641F8E424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218C47-29C6-4BED-BB7B-42BD4A00B0CA}"/>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B3CA430-C6F6-4133-B8B9-EFE4A1435FF8}"/>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1C7BFBF0-7F8C-4924-A12F-597C095886A7}"/>
              </a:ext>
            </a:extLst>
          </p:cNvPr>
          <p:cNvSpPr>
            <a:spLocks noGrp="1"/>
          </p:cNvSpPr>
          <p:nvPr>
            <p:ph type="sldNum" sz="quarter" idx="12"/>
          </p:nvPr>
        </p:nvSpPr>
        <p:spPr/>
        <p:txBody>
          <a:bodyPr/>
          <a:lstStyle/>
          <a:p>
            <a:pPr>
              <a:defRPr/>
            </a:pPr>
            <a:fld id="{13031B37-5E0A-4DE5-B243-46ED89D8E95C}" type="slidenum">
              <a:rPr lang="tr-TR" smtClean="0"/>
              <a:pPr>
                <a:defRPr/>
              </a:pPr>
              <a:t>‹#›</a:t>
            </a:fld>
            <a:endParaRPr lang="tr-TR"/>
          </a:p>
        </p:txBody>
      </p:sp>
    </p:spTree>
    <p:extLst>
      <p:ext uri="{BB962C8B-B14F-4D97-AF65-F5344CB8AC3E}">
        <p14:creationId xmlns:p14="http://schemas.microsoft.com/office/powerpoint/2010/main" val="21702805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B92E989-7BE1-48F8-BEA3-C0DD4F5B9747}"/>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5E12E50-DC32-488F-B043-F126F0734940}"/>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948AF8-8707-4196-BCD1-E3F27638EDE3}"/>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C5275CE-E192-486E-A681-4B693F56E2EB}"/>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7D552AEE-3B05-419A-A102-C272DBB33E8E}"/>
              </a:ext>
            </a:extLst>
          </p:cNvPr>
          <p:cNvSpPr>
            <a:spLocks noGrp="1"/>
          </p:cNvSpPr>
          <p:nvPr>
            <p:ph type="sldNum" sz="quarter" idx="12"/>
          </p:nvPr>
        </p:nvSpPr>
        <p:spPr/>
        <p:txBody>
          <a:bodyPr/>
          <a:lstStyle/>
          <a:p>
            <a:pPr>
              <a:defRPr/>
            </a:pPr>
            <a:fld id="{9E233FF1-461E-420F-AF9A-31DDE0544F6E}" type="slidenum">
              <a:rPr lang="tr-TR" smtClean="0"/>
              <a:pPr>
                <a:defRPr/>
              </a:pPr>
              <a:t>‹#›</a:t>
            </a:fld>
            <a:endParaRPr lang="tr-TR"/>
          </a:p>
        </p:txBody>
      </p:sp>
    </p:spTree>
    <p:extLst>
      <p:ext uri="{BB962C8B-B14F-4D97-AF65-F5344CB8AC3E}">
        <p14:creationId xmlns:p14="http://schemas.microsoft.com/office/powerpoint/2010/main" val="10850186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BF3F0F-E1B2-4848-8851-67B305246E7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CE6FFF71-4207-4CD6-801E-E8BA6CA629D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61AA70F-9602-45C7-9149-D1661432B499}"/>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D51937D9-5AD5-4846-A5C7-0F9B31503949}"/>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B97EB4C4-CD93-460A-9BC5-17509D9D84BC}"/>
              </a:ext>
            </a:extLst>
          </p:cNvPr>
          <p:cNvSpPr>
            <a:spLocks noGrp="1"/>
          </p:cNvSpPr>
          <p:nvPr>
            <p:ph type="sldNum" sz="quarter" idx="12"/>
          </p:nvPr>
        </p:nvSpPr>
        <p:spPr/>
        <p:txBody>
          <a:bodyPr/>
          <a:lstStyle/>
          <a:p>
            <a:pPr>
              <a:defRPr/>
            </a:pPr>
            <a:fld id="{BE77461C-99EC-4D89-AAEB-B5CE2302AC4E}" type="slidenum">
              <a:rPr lang="tr-TR" smtClean="0"/>
              <a:pPr>
                <a:defRPr/>
              </a:pPr>
              <a:t>‹#›</a:t>
            </a:fld>
            <a:endParaRPr lang="tr-TR"/>
          </a:p>
        </p:txBody>
      </p:sp>
    </p:spTree>
    <p:extLst>
      <p:ext uri="{BB962C8B-B14F-4D97-AF65-F5344CB8AC3E}">
        <p14:creationId xmlns:p14="http://schemas.microsoft.com/office/powerpoint/2010/main" val="15669791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BF9AC-DC54-4E95-AB33-58B405D55ED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82F074-833A-455E-9915-BFD48A65E5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479578-819D-4CD1-A5C3-0BDE24B9F23B}"/>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2C941D69-8306-40DB-BDC8-07410A111350}"/>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3DD1EBF6-B341-40A1-83FD-7C7C7D5E71A9}"/>
              </a:ext>
            </a:extLst>
          </p:cNvPr>
          <p:cNvSpPr>
            <a:spLocks noGrp="1"/>
          </p:cNvSpPr>
          <p:nvPr>
            <p:ph type="sldNum" sz="quarter" idx="12"/>
          </p:nvPr>
        </p:nvSpPr>
        <p:spPr/>
        <p:txBody>
          <a:bodyPr/>
          <a:lstStyle/>
          <a:p>
            <a:pPr>
              <a:defRPr/>
            </a:pPr>
            <a:fld id="{2FE3752C-3604-4DA0-9799-02567D1DE1E5}" type="slidenum">
              <a:rPr lang="tr-TR" smtClean="0"/>
              <a:pPr>
                <a:defRPr/>
              </a:pPr>
              <a:t>‹#›</a:t>
            </a:fld>
            <a:endParaRPr lang="tr-TR"/>
          </a:p>
        </p:txBody>
      </p:sp>
    </p:spTree>
    <p:extLst>
      <p:ext uri="{BB962C8B-B14F-4D97-AF65-F5344CB8AC3E}">
        <p14:creationId xmlns:p14="http://schemas.microsoft.com/office/powerpoint/2010/main" val="26576053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D42E3-83A0-42BF-822D-D01D83EBAF57}"/>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581F6BD-AB24-45EC-814C-9E35A6480CE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BB58101-0D3A-453C-9C08-84CF5D54991F}"/>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7E6EF9D6-AA22-47E2-998E-3F81654A17AC}"/>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28522589-04C7-40B8-9A5E-F643B0354ABE}"/>
              </a:ext>
            </a:extLst>
          </p:cNvPr>
          <p:cNvSpPr>
            <a:spLocks noGrp="1"/>
          </p:cNvSpPr>
          <p:nvPr>
            <p:ph type="sldNum" sz="quarter" idx="12"/>
          </p:nvPr>
        </p:nvSpPr>
        <p:spPr/>
        <p:txBody>
          <a:bodyPr/>
          <a:lstStyle/>
          <a:p>
            <a:pPr>
              <a:defRPr/>
            </a:pPr>
            <a:fld id="{394FD1CF-4122-4409-B1C9-B647D38963BB}" type="slidenum">
              <a:rPr lang="tr-TR" smtClean="0"/>
              <a:pPr>
                <a:defRPr/>
              </a:pPr>
              <a:t>‹#›</a:t>
            </a:fld>
            <a:endParaRPr lang="tr-TR"/>
          </a:p>
        </p:txBody>
      </p:sp>
    </p:spTree>
    <p:extLst>
      <p:ext uri="{BB962C8B-B14F-4D97-AF65-F5344CB8AC3E}">
        <p14:creationId xmlns:p14="http://schemas.microsoft.com/office/powerpoint/2010/main" val="20871994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7B9E61-5D18-4A03-BB86-9C5B1F88C3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2EC392-89BB-4FE2-A9AC-4FFF8FA4068A}"/>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04D015-7D90-4F1B-94CB-F1B4A442B2D2}"/>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9E5C908-3854-43DC-98F1-ED04D7C2A8B8}"/>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8282A056-6A11-40A3-B8AD-3CE5A3F7A148}"/>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53226AD3-D974-41C6-8159-D7B1CA0D7C24}"/>
              </a:ext>
            </a:extLst>
          </p:cNvPr>
          <p:cNvSpPr>
            <a:spLocks noGrp="1"/>
          </p:cNvSpPr>
          <p:nvPr>
            <p:ph type="sldNum" sz="quarter" idx="12"/>
          </p:nvPr>
        </p:nvSpPr>
        <p:spPr/>
        <p:txBody>
          <a:bodyPr/>
          <a:lstStyle/>
          <a:p>
            <a:pPr>
              <a:defRPr/>
            </a:pPr>
            <a:fld id="{B9ECA0DE-1432-463E-896C-F3656BCB72D0}" type="slidenum">
              <a:rPr lang="tr-TR" smtClean="0"/>
              <a:pPr>
                <a:defRPr/>
              </a:pPr>
              <a:t>‹#›</a:t>
            </a:fld>
            <a:endParaRPr lang="tr-TR"/>
          </a:p>
        </p:txBody>
      </p:sp>
    </p:spTree>
    <p:extLst>
      <p:ext uri="{BB962C8B-B14F-4D97-AF65-F5344CB8AC3E}">
        <p14:creationId xmlns:p14="http://schemas.microsoft.com/office/powerpoint/2010/main" val="406660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F12DE6D8-C6CE-4CFC-8E8B-686DDD1FD6C5}" type="slidenum">
              <a:rPr lang="tr-TR"/>
              <a:pPr>
                <a:defRPr/>
              </a:pPr>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B2C88-AD7F-4EEA-8DAF-678BB12EBC31}"/>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7E99A0-E705-4D70-A5CA-71BA7CF7A3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C710011-20A5-45FA-AD2A-E0F5ABEFCB06}"/>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FFC29E-BCAD-4B24-B9F2-CA17246765E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6265BCD-4C62-4FD0-AB34-5EF25195301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9DDE26-B442-4192-9AC2-014824453828}"/>
              </a:ext>
            </a:extLst>
          </p:cNvPr>
          <p:cNvSpPr>
            <a:spLocks noGrp="1"/>
          </p:cNvSpPr>
          <p:nvPr>
            <p:ph type="dt" sz="half" idx="10"/>
          </p:nvPr>
        </p:nvSpPr>
        <p:spPr/>
        <p:txBody>
          <a:bodyPr/>
          <a:lstStyle/>
          <a:p>
            <a:pPr>
              <a:defRPr/>
            </a:pPr>
            <a:endParaRPr lang="tr-TR"/>
          </a:p>
        </p:txBody>
      </p:sp>
      <p:sp>
        <p:nvSpPr>
          <p:cNvPr id="8" name="Alt Bilgi Yer Tutucusu 7">
            <a:extLst>
              <a:ext uri="{FF2B5EF4-FFF2-40B4-BE49-F238E27FC236}">
                <a16:creationId xmlns:a16="http://schemas.microsoft.com/office/drawing/2014/main" id="{20C88A29-A166-4B09-834C-11E80B6A136C}"/>
              </a:ext>
            </a:extLst>
          </p:cNvPr>
          <p:cNvSpPr>
            <a:spLocks noGrp="1"/>
          </p:cNvSpPr>
          <p:nvPr>
            <p:ph type="ftr" sz="quarter" idx="11"/>
          </p:nvPr>
        </p:nvSpPr>
        <p:spPr/>
        <p:txBody>
          <a:bodyPr/>
          <a:lstStyle/>
          <a:p>
            <a:pPr>
              <a:defRPr/>
            </a:pPr>
            <a:endParaRPr lang="tr-TR"/>
          </a:p>
        </p:txBody>
      </p:sp>
      <p:sp>
        <p:nvSpPr>
          <p:cNvPr id="9" name="Slayt Numarası Yer Tutucusu 8">
            <a:extLst>
              <a:ext uri="{FF2B5EF4-FFF2-40B4-BE49-F238E27FC236}">
                <a16:creationId xmlns:a16="http://schemas.microsoft.com/office/drawing/2014/main" id="{3C3E7E2B-6A77-43B8-904C-B6FE3FE34C53}"/>
              </a:ext>
            </a:extLst>
          </p:cNvPr>
          <p:cNvSpPr>
            <a:spLocks noGrp="1"/>
          </p:cNvSpPr>
          <p:nvPr>
            <p:ph type="sldNum" sz="quarter" idx="12"/>
          </p:nvPr>
        </p:nvSpPr>
        <p:spPr/>
        <p:txBody>
          <a:bodyPr/>
          <a:lstStyle/>
          <a:p>
            <a:pPr>
              <a:defRPr/>
            </a:pPr>
            <a:fld id="{F2AD3102-699E-4C4F-A10F-880FFFDA9278}" type="slidenum">
              <a:rPr lang="tr-TR" smtClean="0"/>
              <a:pPr>
                <a:defRPr/>
              </a:pPr>
              <a:t>‹#›</a:t>
            </a:fld>
            <a:endParaRPr lang="tr-TR"/>
          </a:p>
        </p:txBody>
      </p:sp>
    </p:spTree>
    <p:extLst>
      <p:ext uri="{BB962C8B-B14F-4D97-AF65-F5344CB8AC3E}">
        <p14:creationId xmlns:p14="http://schemas.microsoft.com/office/powerpoint/2010/main" val="16976930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13477F-1FCE-415E-85DA-7FF2FAD3DB6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5F8DEBA-B452-4572-8255-8FBE426EF22F}"/>
              </a:ext>
            </a:extLst>
          </p:cNvPr>
          <p:cNvSpPr>
            <a:spLocks noGrp="1"/>
          </p:cNvSpPr>
          <p:nvPr>
            <p:ph type="dt" sz="half" idx="10"/>
          </p:nvPr>
        </p:nvSpPr>
        <p:spPr/>
        <p:txBody>
          <a:bodyPr/>
          <a:lstStyle/>
          <a:p>
            <a:pPr>
              <a:defRPr/>
            </a:pPr>
            <a:endParaRPr lang="tr-TR"/>
          </a:p>
        </p:txBody>
      </p:sp>
      <p:sp>
        <p:nvSpPr>
          <p:cNvPr id="4" name="Alt Bilgi Yer Tutucusu 3">
            <a:extLst>
              <a:ext uri="{FF2B5EF4-FFF2-40B4-BE49-F238E27FC236}">
                <a16:creationId xmlns:a16="http://schemas.microsoft.com/office/drawing/2014/main" id="{53E9D60B-3858-4104-813F-D9454DF23AF7}"/>
              </a:ext>
            </a:extLst>
          </p:cNvPr>
          <p:cNvSpPr>
            <a:spLocks noGrp="1"/>
          </p:cNvSpPr>
          <p:nvPr>
            <p:ph type="ftr" sz="quarter" idx="11"/>
          </p:nvPr>
        </p:nvSpPr>
        <p:spPr/>
        <p:txBody>
          <a:bodyPr/>
          <a:lstStyle/>
          <a:p>
            <a:pPr>
              <a:defRPr/>
            </a:pPr>
            <a:endParaRPr lang="tr-TR"/>
          </a:p>
        </p:txBody>
      </p:sp>
      <p:sp>
        <p:nvSpPr>
          <p:cNvPr id="5" name="Slayt Numarası Yer Tutucusu 4">
            <a:extLst>
              <a:ext uri="{FF2B5EF4-FFF2-40B4-BE49-F238E27FC236}">
                <a16:creationId xmlns:a16="http://schemas.microsoft.com/office/drawing/2014/main" id="{75F1B305-7F3D-4BB5-AC22-FDD1E8DE15D8}"/>
              </a:ext>
            </a:extLst>
          </p:cNvPr>
          <p:cNvSpPr>
            <a:spLocks noGrp="1"/>
          </p:cNvSpPr>
          <p:nvPr>
            <p:ph type="sldNum" sz="quarter" idx="12"/>
          </p:nvPr>
        </p:nvSpPr>
        <p:spPr/>
        <p:txBody>
          <a:bodyPr/>
          <a:lstStyle/>
          <a:p>
            <a:pPr>
              <a:defRPr/>
            </a:pPr>
            <a:fld id="{C5160A15-6282-47B0-8CA9-3EA44709C22A}" type="slidenum">
              <a:rPr lang="tr-TR" smtClean="0"/>
              <a:pPr>
                <a:defRPr/>
              </a:pPr>
              <a:t>‹#›</a:t>
            </a:fld>
            <a:endParaRPr lang="tr-TR"/>
          </a:p>
        </p:txBody>
      </p:sp>
    </p:spTree>
    <p:extLst>
      <p:ext uri="{BB962C8B-B14F-4D97-AF65-F5344CB8AC3E}">
        <p14:creationId xmlns:p14="http://schemas.microsoft.com/office/powerpoint/2010/main" val="40540829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F65512-FCC5-454A-AB98-6A18D7029120}"/>
              </a:ext>
            </a:extLst>
          </p:cNvPr>
          <p:cNvSpPr>
            <a:spLocks noGrp="1"/>
          </p:cNvSpPr>
          <p:nvPr>
            <p:ph type="dt" sz="half" idx="10"/>
          </p:nvPr>
        </p:nvSpPr>
        <p:spPr/>
        <p:txBody>
          <a:bodyPr/>
          <a:lstStyle/>
          <a:p>
            <a:pPr>
              <a:defRPr/>
            </a:pPr>
            <a:endParaRPr lang="tr-TR"/>
          </a:p>
        </p:txBody>
      </p:sp>
      <p:sp>
        <p:nvSpPr>
          <p:cNvPr id="3" name="Alt Bilgi Yer Tutucusu 2">
            <a:extLst>
              <a:ext uri="{FF2B5EF4-FFF2-40B4-BE49-F238E27FC236}">
                <a16:creationId xmlns:a16="http://schemas.microsoft.com/office/drawing/2014/main" id="{05F7988C-9FA8-40C8-8E39-22B7A0C518ED}"/>
              </a:ext>
            </a:extLst>
          </p:cNvPr>
          <p:cNvSpPr>
            <a:spLocks noGrp="1"/>
          </p:cNvSpPr>
          <p:nvPr>
            <p:ph type="ftr" sz="quarter" idx="11"/>
          </p:nvPr>
        </p:nvSpPr>
        <p:spPr/>
        <p:txBody>
          <a:bodyPr/>
          <a:lstStyle/>
          <a:p>
            <a:pPr>
              <a:defRPr/>
            </a:pPr>
            <a:endParaRPr lang="tr-TR"/>
          </a:p>
        </p:txBody>
      </p:sp>
      <p:sp>
        <p:nvSpPr>
          <p:cNvPr id="4" name="Slayt Numarası Yer Tutucusu 3">
            <a:extLst>
              <a:ext uri="{FF2B5EF4-FFF2-40B4-BE49-F238E27FC236}">
                <a16:creationId xmlns:a16="http://schemas.microsoft.com/office/drawing/2014/main" id="{4B3BC6D9-9ACA-4F4C-A674-314188C1B9E8}"/>
              </a:ext>
            </a:extLst>
          </p:cNvPr>
          <p:cNvSpPr>
            <a:spLocks noGrp="1"/>
          </p:cNvSpPr>
          <p:nvPr>
            <p:ph type="sldNum" sz="quarter" idx="12"/>
          </p:nvPr>
        </p:nvSpPr>
        <p:spPr/>
        <p:txBody>
          <a:bodyPr/>
          <a:lstStyle/>
          <a:p>
            <a:pPr>
              <a:defRPr/>
            </a:pPr>
            <a:fld id="{4CAB535F-A0E8-4AE5-A417-D7F8AB01F41C}" type="slidenum">
              <a:rPr lang="tr-TR" smtClean="0"/>
              <a:pPr>
                <a:defRPr/>
              </a:pPr>
              <a:t>‹#›</a:t>
            </a:fld>
            <a:endParaRPr lang="tr-TR"/>
          </a:p>
        </p:txBody>
      </p:sp>
    </p:spTree>
    <p:extLst>
      <p:ext uri="{BB962C8B-B14F-4D97-AF65-F5344CB8AC3E}">
        <p14:creationId xmlns:p14="http://schemas.microsoft.com/office/powerpoint/2010/main" val="29116856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0D79F8-52D6-4451-AEE1-1159F4CF14E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5F39B0-6C66-4FC0-9C4C-80DBB5B2919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46B4D05-15E9-446E-8ABA-7550EC4DDE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57B13D4-2BD6-47E7-B05D-00D8BE81F5C3}"/>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6B79C5F3-7E5E-4C6F-88F6-2E7392AE92DF}"/>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B4E1B912-876A-4E4C-B31B-A5241D9ABDBC}"/>
              </a:ext>
            </a:extLst>
          </p:cNvPr>
          <p:cNvSpPr>
            <a:spLocks noGrp="1"/>
          </p:cNvSpPr>
          <p:nvPr>
            <p:ph type="sldNum" sz="quarter" idx="12"/>
          </p:nvPr>
        </p:nvSpPr>
        <p:spPr/>
        <p:txBody>
          <a:bodyPr/>
          <a:lstStyle/>
          <a:p>
            <a:pPr>
              <a:defRPr/>
            </a:pPr>
            <a:fld id="{08FDCABF-11F9-49D7-9DD7-EC624AD4267F}" type="slidenum">
              <a:rPr lang="tr-TR" smtClean="0"/>
              <a:pPr>
                <a:defRPr/>
              </a:pPr>
              <a:t>‹#›</a:t>
            </a:fld>
            <a:endParaRPr lang="tr-TR"/>
          </a:p>
        </p:txBody>
      </p:sp>
    </p:spTree>
    <p:extLst>
      <p:ext uri="{BB962C8B-B14F-4D97-AF65-F5344CB8AC3E}">
        <p14:creationId xmlns:p14="http://schemas.microsoft.com/office/powerpoint/2010/main" val="26209784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3735F-EDC1-41A9-9614-642ACAB77A56}"/>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CE5B8A7-3B3F-4497-9DD3-F30509CEE3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9F15A40E-51E3-457E-BFB0-549905EB95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6C4A19A-B3C3-494D-9BCA-71A0172A0420}"/>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CE1A0B87-4971-4DD8-827E-3E6E90839CF1}"/>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0AA4F0A5-CE85-4BE3-9FE6-799D66F6E413}"/>
              </a:ext>
            </a:extLst>
          </p:cNvPr>
          <p:cNvSpPr>
            <a:spLocks noGrp="1"/>
          </p:cNvSpPr>
          <p:nvPr>
            <p:ph type="sldNum" sz="quarter" idx="12"/>
          </p:nvPr>
        </p:nvSpPr>
        <p:spPr/>
        <p:txBody>
          <a:bodyPr/>
          <a:lstStyle/>
          <a:p>
            <a:pPr>
              <a:defRPr/>
            </a:pPr>
            <a:fld id="{C2613A4B-330E-4FA2-A4B5-A1ACDED5E338}" type="slidenum">
              <a:rPr lang="tr-TR" smtClean="0"/>
              <a:pPr>
                <a:defRPr/>
              </a:pPr>
              <a:t>‹#›</a:t>
            </a:fld>
            <a:endParaRPr lang="tr-TR"/>
          </a:p>
        </p:txBody>
      </p:sp>
    </p:spTree>
    <p:extLst>
      <p:ext uri="{BB962C8B-B14F-4D97-AF65-F5344CB8AC3E}">
        <p14:creationId xmlns:p14="http://schemas.microsoft.com/office/powerpoint/2010/main" val="17783317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F74B0-6FE4-43BD-8A49-C3310645076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D98EEBA-D998-40BE-85DD-D1641F8E424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218C47-29C6-4BED-BB7B-42BD4A00B0CA}"/>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B3CA430-C6F6-4133-B8B9-EFE4A1435FF8}"/>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1C7BFBF0-7F8C-4924-A12F-597C095886A7}"/>
              </a:ext>
            </a:extLst>
          </p:cNvPr>
          <p:cNvSpPr>
            <a:spLocks noGrp="1"/>
          </p:cNvSpPr>
          <p:nvPr>
            <p:ph type="sldNum" sz="quarter" idx="12"/>
          </p:nvPr>
        </p:nvSpPr>
        <p:spPr/>
        <p:txBody>
          <a:bodyPr/>
          <a:lstStyle/>
          <a:p>
            <a:pPr>
              <a:defRPr/>
            </a:pPr>
            <a:fld id="{394FD1CF-4122-4409-B1C9-B647D38963BB}" type="slidenum">
              <a:rPr lang="tr-TR" smtClean="0"/>
              <a:pPr>
                <a:defRPr/>
              </a:pPr>
              <a:t>‹#›</a:t>
            </a:fld>
            <a:endParaRPr lang="tr-TR"/>
          </a:p>
        </p:txBody>
      </p:sp>
    </p:spTree>
    <p:extLst>
      <p:ext uri="{BB962C8B-B14F-4D97-AF65-F5344CB8AC3E}">
        <p14:creationId xmlns:p14="http://schemas.microsoft.com/office/powerpoint/2010/main" val="23340170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B92E989-7BE1-48F8-BEA3-C0DD4F5B9747}"/>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5E12E50-DC32-488F-B043-F126F0734940}"/>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948AF8-8707-4196-BCD1-E3F27638EDE3}"/>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C5275CE-E192-486E-A681-4B693F56E2EB}"/>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7D552AEE-3B05-419A-A102-C272DBB33E8E}"/>
              </a:ext>
            </a:extLst>
          </p:cNvPr>
          <p:cNvSpPr>
            <a:spLocks noGrp="1"/>
          </p:cNvSpPr>
          <p:nvPr>
            <p:ph type="sldNum" sz="quarter" idx="12"/>
          </p:nvPr>
        </p:nvSpPr>
        <p:spPr/>
        <p:txBody>
          <a:bodyPr/>
          <a:lstStyle/>
          <a:p>
            <a:pPr>
              <a:defRPr/>
            </a:pPr>
            <a:fld id="{E233B2ED-B7D8-42A3-B9AC-7453FD53B58F}" type="slidenum">
              <a:rPr lang="tr-TR" smtClean="0"/>
              <a:pPr>
                <a:defRPr/>
              </a:pPr>
              <a:t>‹#›</a:t>
            </a:fld>
            <a:endParaRPr lang="tr-TR"/>
          </a:p>
        </p:txBody>
      </p:sp>
    </p:spTree>
    <p:extLst>
      <p:ext uri="{BB962C8B-B14F-4D97-AF65-F5344CB8AC3E}">
        <p14:creationId xmlns:p14="http://schemas.microsoft.com/office/powerpoint/2010/main" val="27144449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BF3F0F-E1B2-4848-8851-67B305246E7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CE6FFF71-4207-4CD6-801E-E8BA6CA629D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61AA70F-9602-45C7-9149-D1661432B499}"/>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D51937D9-5AD5-4846-A5C7-0F9B31503949}"/>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B97EB4C4-CD93-460A-9BC5-17509D9D84BC}"/>
              </a:ext>
            </a:extLst>
          </p:cNvPr>
          <p:cNvSpPr>
            <a:spLocks noGrp="1"/>
          </p:cNvSpPr>
          <p:nvPr>
            <p:ph type="sldNum" sz="quarter" idx="12"/>
          </p:nvPr>
        </p:nvSpPr>
        <p:spPr/>
        <p:txBody>
          <a:bodyPr/>
          <a:lstStyle/>
          <a:p>
            <a:pPr>
              <a:defRPr/>
            </a:pPr>
            <a:fld id="{D59CDFDA-737E-429C-8BD4-596ECAA1755A}" type="slidenum">
              <a:rPr lang="tr-TR" smtClean="0"/>
              <a:pPr>
                <a:defRPr/>
              </a:pPr>
              <a:t>‹#›</a:t>
            </a:fld>
            <a:endParaRPr lang="tr-TR"/>
          </a:p>
        </p:txBody>
      </p:sp>
    </p:spTree>
    <p:extLst>
      <p:ext uri="{BB962C8B-B14F-4D97-AF65-F5344CB8AC3E}">
        <p14:creationId xmlns:p14="http://schemas.microsoft.com/office/powerpoint/2010/main" val="23029533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BF9AC-DC54-4E95-AB33-58B405D55ED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82F074-833A-455E-9915-BFD48A65E5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479578-819D-4CD1-A5C3-0BDE24B9F23B}"/>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2C941D69-8306-40DB-BDC8-07410A111350}"/>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3DD1EBF6-B341-40A1-83FD-7C7C7D5E71A9}"/>
              </a:ext>
            </a:extLst>
          </p:cNvPr>
          <p:cNvSpPr>
            <a:spLocks noGrp="1"/>
          </p:cNvSpPr>
          <p:nvPr>
            <p:ph type="sldNum" sz="quarter" idx="12"/>
          </p:nvPr>
        </p:nvSpPr>
        <p:spPr/>
        <p:txBody>
          <a:bodyPr/>
          <a:lstStyle/>
          <a:p>
            <a:pPr>
              <a:defRPr/>
            </a:pPr>
            <a:fld id="{E1013AF6-A8CE-411F-A82B-B96BD91A3CDC}" type="slidenum">
              <a:rPr lang="tr-TR" smtClean="0"/>
              <a:pPr>
                <a:defRPr/>
              </a:pPr>
              <a:t>‹#›</a:t>
            </a:fld>
            <a:endParaRPr lang="tr-TR"/>
          </a:p>
        </p:txBody>
      </p:sp>
    </p:spTree>
    <p:extLst>
      <p:ext uri="{BB962C8B-B14F-4D97-AF65-F5344CB8AC3E}">
        <p14:creationId xmlns:p14="http://schemas.microsoft.com/office/powerpoint/2010/main" val="9427068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D42E3-83A0-42BF-822D-D01D83EBAF57}"/>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581F6BD-AB24-45EC-814C-9E35A6480CE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BB58101-0D3A-453C-9C08-84CF5D54991F}"/>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7E6EF9D6-AA22-47E2-998E-3F81654A17AC}"/>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28522589-04C7-40B8-9A5E-F643B0354ABE}"/>
              </a:ext>
            </a:extLst>
          </p:cNvPr>
          <p:cNvSpPr>
            <a:spLocks noGrp="1"/>
          </p:cNvSpPr>
          <p:nvPr>
            <p:ph type="sldNum" sz="quarter" idx="12"/>
          </p:nvPr>
        </p:nvSpPr>
        <p:spPr/>
        <p:txBody>
          <a:bodyPr/>
          <a:lstStyle/>
          <a:p>
            <a:pPr>
              <a:defRPr/>
            </a:pPr>
            <a:fld id="{DB2B00BC-821B-4047-9A38-9FC97E7B4C55}" type="slidenum">
              <a:rPr lang="tr-TR" smtClean="0"/>
              <a:pPr>
                <a:defRPr/>
              </a:pPr>
              <a:t>‹#›</a:t>
            </a:fld>
            <a:endParaRPr lang="tr-TR"/>
          </a:p>
        </p:txBody>
      </p:sp>
    </p:spTree>
    <p:extLst>
      <p:ext uri="{BB962C8B-B14F-4D97-AF65-F5344CB8AC3E}">
        <p14:creationId xmlns:p14="http://schemas.microsoft.com/office/powerpoint/2010/main" val="40226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1E09BC07-8AC8-4115-8F86-9434ACCCCF1F}" type="slidenum">
              <a:rPr lang="tr-TR"/>
              <a:pPr>
                <a:defRPr/>
              </a:pPr>
              <a:t>‹#›</a:t>
            </a:fld>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7B9E61-5D18-4A03-BB86-9C5B1F88C31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2EC392-89BB-4FE2-A9AC-4FFF8FA4068A}"/>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04D015-7D90-4F1B-94CB-F1B4A442B2D2}"/>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9E5C908-3854-43DC-98F1-ED04D7C2A8B8}"/>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8282A056-6A11-40A3-B8AD-3CE5A3F7A148}"/>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53226AD3-D974-41C6-8159-D7B1CA0D7C24}"/>
              </a:ext>
            </a:extLst>
          </p:cNvPr>
          <p:cNvSpPr>
            <a:spLocks noGrp="1"/>
          </p:cNvSpPr>
          <p:nvPr>
            <p:ph type="sldNum" sz="quarter" idx="12"/>
          </p:nvPr>
        </p:nvSpPr>
        <p:spPr/>
        <p:txBody>
          <a:bodyPr/>
          <a:lstStyle/>
          <a:p>
            <a:pPr>
              <a:defRPr/>
            </a:pPr>
            <a:fld id="{C6CCDAA5-789C-4A51-95E2-4198CF7EBF64}" type="slidenum">
              <a:rPr lang="tr-TR" smtClean="0"/>
              <a:pPr>
                <a:defRPr/>
              </a:pPr>
              <a:t>‹#›</a:t>
            </a:fld>
            <a:endParaRPr lang="tr-TR"/>
          </a:p>
        </p:txBody>
      </p:sp>
    </p:spTree>
    <p:extLst>
      <p:ext uri="{BB962C8B-B14F-4D97-AF65-F5344CB8AC3E}">
        <p14:creationId xmlns:p14="http://schemas.microsoft.com/office/powerpoint/2010/main" val="35176844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B2C88-AD7F-4EEA-8DAF-678BB12EBC31}"/>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7E99A0-E705-4D70-A5CA-71BA7CF7A3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C710011-20A5-45FA-AD2A-E0F5ABEFCB06}"/>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FFC29E-BCAD-4B24-B9F2-CA17246765E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6265BCD-4C62-4FD0-AB34-5EF25195301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09DDE26-B442-4192-9AC2-014824453828}"/>
              </a:ext>
            </a:extLst>
          </p:cNvPr>
          <p:cNvSpPr>
            <a:spLocks noGrp="1"/>
          </p:cNvSpPr>
          <p:nvPr>
            <p:ph type="dt" sz="half" idx="10"/>
          </p:nvPr>
        </p:nvSpPr>
        <p:spPr/>
        <p:txBody>
          <a:bodyPr/>
          <a:lstStyle/>
          <a:p>
            <a:pPr>
              <a:defRPr/>
            </a:pPr>
            <a:endParaRPr lang="tr-TR"/>
          </a:p>
        </p:txBody>
      </p:sp>
      <p:sp>
        <p:nvSpPr>
          <p:cNvPr id="8" name="Alt Bilgi Yer Tutucusu 7">
            <a:extLst>
              <a:ext uri="{FF2B5EF4-FFF2-40B4-BE49-F238E27FC236}">
                <a16:creationId xmlns:a16="http://schemas.microsoft.com/office/drawing/2014/main" id="{20C88A29-A166-4B09-834C-11E80B6A136C}"/>
              </a:ext>
            </a:extLst>
          </p:cNvPr>
          <p:cNvSpPr>
            <a:spLocks noGrp="1"/>
          </p:cNvSpPr>
          <p:nvPr>
            <p:ph type="ftr" sz="quarter" idx="11"/>
          </p:nvPr>
        </p:nvSpPr>
        <p:spPr/>
        <p:txBody>
          <a:bodyPr/>
          <a:lstStyle/>
          <a:p>
            <a:pPr>
              <a:defRPr/>
            </a:pPr>
            <a:endParaRPr lang="tr-TR"/>
          </a:p>
        </p:txBody>
      </p:sp>
      <p:sp>
        <p:nvSpPr>
          <p:cNvPr id="9" name="Slayt Numarası Yer Tutucusu 8">
            <a:extLst>
              <a:ext uri="{FF2B5EF4-FFF2-40B4-BE49-F238E27FC236}">
                <a16:creationId xmlns:a16="http://schemas.microsoft.com/office/drawing/2014/main" id="{3C3E7E2B-6A77-43B8-904C-B6FE3FE34C53}"/>
              </a:ext>
            </a:extLst>
          </p:cNvPr>
          <p:cNvSpPr>
            <a:spLocks noGrp="1"/>
          </p:cNvSpPr>
          <p:nvPr>
            <p:ph type="sldNum" sz="quarter" idx="12"/>
          </p:nvPr>
        </p:nvSpPr>
        <p:spPr/>
        <p:txBody>
          <a:bodyPr/>
          <a:lstStyle/>
          <a:p>
            <a:pPr>
              <a:defRPr/>
            </a:pPr>
            <a:fld id="{59D9E4EA-FE84-4F72-8160-A252C61ABC20}" type="slidenum">
              <a:rPr lang="tr-TR" smtClean="0"/>
              <a:pPr>
                <a:defRPr/>
              </a:pPr>
              <a:t>‹#›</a:t>
            </a:fld>
            <a:endParaRPr lang="tr-TR"/>
          </a:p>
        </p:txBody>
      </p:sp>
    </p:spTree>
    <p:extLst>
      <p:ext uri="{BB962C8B-B14F-4D97-AF65-F5344CB8AC3E}">
        <p14:creationId xmlns:p14="http://schemas.microsoft.com/office/powerpoint/2010/main" val="17245400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13477F-1FCE-415E-85DA-7FF2FAD3DB6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5F8DEBA-B452-4572-8255-8FBE426EF22F}"/>
              </a:ext>
            </a:extLst>
          </p:cNvPr>
          <p:cNvSpPr>
            <a:spLocks noGrp="1"/>
          </p:cNvSpPr>
          <p:nvPr>
            <p:ph type="dt" sz="half" idx="10"/>
          </p:nvPr>
        </p:nvSpPr>
        <p:spPr/>
        <p:txBody>
          <a:bodyPr/>
          <a:lstStyle/>
          <a:p>
            <a:pPr>
              <a:defRPr/>
            </a:pPr>
            <a:endParaRPr lang="tr-TR"/>
          </a:p>
        </p:txBody>
      </p:sp>
      <p:sp>
        <p:nvSpPr>
          <p:cNvPr id="4" name="Alt Bilgi Yer Tutucusu 3">
            <a:extLst>
              <a:ext uri="{FF2B5EF4-FFF2-40B4-BE49-F238E27FC236}">
                <a16:creationId xmlns:a16="http://schemas.microsoft.com/office/drawing/2014/main" id="{53E9D60B-3858-4104-813F-D9454DF23AF7}"/>
              </a:ext>
            </a:extLst>
          </p:cNvPr>
          <p:cNvSpPr>
            <a:spLocks noGrp="1"/>
          </p:cNvSpPr>
          <p:nvPr>
            <p:ph type="ftr" sz="quarter" idx="11"/>
          </p:nvPr>
        </p:nvSpPr>
        <p:spPr/>
        <p:txBody>
          <a:bodyPr/>
          <a:lstStyle/>
          <a:p>
            <a:pPr>
              <a:defRPr/>
            </a:pPr>
            <a:endParaRPr lang="tr-TR"/>
          </a:p>
        </p:txBody>
      </p:sp>
      <p:sp>
        <p:nvSpPr>
          <p:cNvPr id="5" name="Slayt Numarası Yer Tutucusu 4">
            <a:extLst>
              <a:ext uri="{FF2B5EF4-FFF2-40B4-BE49-F238E27FC236}">
                <a16:creationId xmlns:a16="http://schemas.microsoft.com/office/drawing/2014/main" id="{75F1B305-7F3D-4BB5-AC22-FDD1E8DE15D8}"/>
              </a:ext>
            </a:extLst>
          </p:cNvPr>
          <p:cNvSpPr>
            <a:spLocks noGrp="1"/>
          </p:cNvSpPr>
          <p:nvPr>
            <p:ph type="sldNum" sz="quarter" idx="12"/>
          </p:nvPr>
        </p:nvSpPr>
        <p:spPr/>
        <p:txBody>
          <a:bodyPr/>
          <a:lstStyle/>
          <a:p>
            <a:pPr>
              <a:defRPr/>
            </a:pPr>
            <a:fld id="{571BB2E5-7974-4A11-8691-7995BC3A9BC1}" type="slidenum">
              <a:rPr lang="tr-TR" smtClean="0"/>
              <a:pPr>
                <a:defRPr/>
              </a:pPr>
              <a:t>‹#›</a:t>
            </a:fld>
            <a:endParaRPr lang="tr-TR"/>
          </a:p>
        </p:txBody>
      </p:sp>
    </p:spTree>
    <p:extLst>
      <p:ext uri="{BB962C8B-B14F-4D97-AF65-F5344CB8AC3E}">
        <p14:creationId xmlns:p14="http://schemas.microsoft.com/office/powerpoint/2010/main" val="40674935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F65512-FCC5-454A-AB98-6A18D7029120}"/>
              </a:ext>
            </a:extLst>
          </p:cNvPr>
          <p:cNvSpPr>
            <a:spLocks noGrp="1"/>
          </p:cNvSpPr>
          <p:nvPr>
            <p:ph type="dt" sz="half" idx="10"/>
          </p:nvPr>
        </p:nvSpPr>
        <p:spPr/>
        <p:txBody>
          <a:bodyPr/>
          <a:lstStyle/>
          <a:p>
            <a:pPr>
              <a:defRPr/>
            </a:pPr>
            <a:endParaRPr lang="tr-TR"/>
          </a:p>
        </p:txBody>
      </p:sp>
      <p:sp>
        <p:nvSpPr>
          <p:cNvPr id="3" name="Alt Bilgi Yer Tutucusu 2">
            <a:extLst>
              <a:ext uri="{FF2B5EF4-FFF2-40B4-BE49-F238E27FC236}">
                <a16:creationId xmlns:a16="http://schemas.microsoft.com/office/drawing/2014/main" id="{05F7988C-9FA8-40C8-8E39-22B7A0C518ED}"/>
              </a:ext>
            </a:extLst>
          </p:cNvPr>
          <p:cNvSpPr>
            <a:spLocks noGrp="1"/>
          </p:cNvSpPr>
          <p:nvPr>
            <p:ph type="ftr" sz="quarter" idx="11"/>
          </p:nvPr>
        </p:nvSpPr>
        <p:spPr/>
        <p:txBody>
          <a:bodyPr/>
          <a:lstStyle/>
          <a:p>
            <a:pPr>
              <a:defRPr/>
            </a:pPr>
            <a:endParaRPr lang="tr-TR"/>
          </a:p>
        </p:txBody>
      </p:sp>
      <p:sp>
        <p:nvSpPr>
          <p:cNvPr id="4" name="Slayt Numarası Yer Tutucusu 3">
            <a:extLst>
              <a:ext uri="{FF2B5EF4-FFF2-40B4-BE49-F238E27FC236}">
                <a16:creationId xmlns:a16="http://schemas.microsoft.com/office/drawing/2014/main" id="{4B3BC6D9-9ACA-4F4C-A674-314188C1B9E8}"/>
              </a:ext>
            </a:extLst>
          </p:cNvPr>
          <p:cNvSpPr>
            <a:spLocks noGrp="1"/>
          </p:cNvSpPr>
          <p:nvPr>
            <p:ph type="sldNum" sz="quarter" idx="12"/>
          </p:nvPr>
        </p:nvSpPr>
        <p:spPr/>
        <p:txBody>
          <a:bodyPr/>
          <a:lstStyle/>
          <a:p>
            <a:pPr>
              <a:defRPr/>
            </a:pPr>
            <a:fld id="{C5C62A84-528A-4645-AD46-898FFCCDC350}" type="slidenum">
              <a:rPr lang="tr-TR" smtClean="0"/>
              <a:pPr>
                <a:defRPr/>
              </a:pPr>
              <a:t>‹#›</a:t>
            </a:fld>
            <a:endParaRPr lang="tr-TR"/>
          </a:p>
        </p:txBody>
      </p:sp>
    </p:spTree>
    <p:extLst>
      <p:ext uri="{BB962C8B-B14F-4D97-AF65-F5344CB8AC3E}">
        <p14:creationId xmlns:p14="http://schemas.microsoft.com/office/powerpoint/2010/main" val="19288324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0D79F8-52D6-4451-AEE1-1159F4CF14E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5F39B0-6C66-4FC0-9C4C-80DBB5B2919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46B4D05-15E9-446E-8ABA-7550EC4DDE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57B13D4-2BD6-47E7-B05D-00D8BE81F5C3}"/>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6B79C5F3-7E5E-4C6F-88F6-2E7392AE92DF}"/>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B4E1B912-876A-4E4C-B31B-A5241D9ABDBC}"/>
              </a:ext>
            </a:extLst>
          </p:cNvPr>
          <p:cNvSpPr>
            <a:spLocks noGrp="1"/>
          </p:cNvSpPr>
          <p:nvPr>
            <p:ph type="sldNum" sz="quarter" idx="12"/>
          </p:nvPr>
        </p:nvSpPr>
        <p:spPr/>
        <p:txBody>
          <a:bodyPr/>
          <a:lstStyle/>
          <a:p>
            <a:pPr>
              <a:defRPr/>
            </a:pPr>
            <a:fld id="{3D4512FF-B5AA-40FB-ACB9-80F6473444C6}" type="slidenum">
              <a:rPr lang="tr-TR" smtClean="0"/>
              <a:pPr>
                <a:defRPr/>
              </a:pPr>
              <a:t>‹#›</a:t>
            </a:fld>
            <a:endParaRPr lang="tr-TR"/>
          </a:p>
        </p:txBody>
      </p:sp>
    </p:spTree>
    <p:extLst>
      <p:ext uri="{BB962C8B-B14F-4D97-AF65-F5344CB8AC3E}">
        <p14:creationId xmlns:p14="http://schemas.microsoft.com/office/powerpoint/2010/main" val="786310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3735F-EDC1-41A9-9614-642ACAB77A56}"/>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CE5B8A7-3B3F-4497-9DD3-F30509CEE3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9F15A40E-51E3-457E-BFB0-549905EB952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6C4A19A-B3C3-494D-9BCA-71A0172A0420}"/>
              </a:ext>
            </a:extLst>
          </p:cNvPr>
          <p:cNvSpPr>
            <a:spLocks noGrp="1"/>
          </p:cNvSpPr>
          <p:nvPr>
            <p:ph type="dt" sz="half" idx="10"/>
          </p:nvPr>
        </p:nvSpPr>
        <p:spPr/>
        <p:txBody>
          <a:bodyPr/>
          <a:lstStyle/>
          <a:p>
            <a:pPr>
              <a:defRPr/>
            </a:pPr>
            <a:endParaRPr lang="tr-TR"/>
          </a:p>
        </p:txBody>
      </p:sp>
      <p:sp>
        <p:nvSpPr>
          <p:cNvPr id="6" name="Alt Bilgi Yer Tutucusu 5">
            <a:extLst>
              <a:ext uri="{FF2B5EF4-FFF2-40B4-BE49-F238E27FC236}">
                <a16:creationId xmlns:a16="http://schemas.microsoft.com/office/drawing/2014/main" id="{CE1A0B87-4971-4DD8-827E-3E6E90839CF1}"/>
              </a:ext>
            </a:extLst>
          </p:cNvPr>
          <p:cNvSpPr>
            <a:spLocks noGrp="1"/>
          </p:cNvSpPr>
          <p:nvPr>
            <p:ph type="ftr" sz="quarter" idx="11"/>
          </p:nvPr>
        </p:nvSpPr>
        <p:spPr/>
        <p:txBody>
          <a:bodyPr/>
          <a:lstStyle/>
          <a:p>
            <a:pPr>
              <a:defRPr/>
            </a:pPr>
            <a:endParaRPr lang="tr-TR"/>
          </a:p>
        </p:txBody>
      </p:sp>
      <p:sp>
        <p:nvSpPr>
          <p:cNvPr id="7" name="Slayt Numarası Yer Tutucusu 6">
            <a:extLst>
              <a:ext uri="{FF2B5EF4-FFF2-40B4-BE49-F238E27FC236}">
                <a16:creationId xmlns:a16="http://schemas.microsoft.com/office/drawing/2014/main" id="{0AA4F0A5-CE85-4BE3-9FE6-799D66F6E413}"/>
              </a:ext>
            </a:extLst>
          </p:cNvPr>
          <p:cNvSpPr>
            <a:spLocks noGrp="1"/>
          </p:cNvSpPr>
          <p:nvPr>
            <p:ph type="sldNum" sz="quarter" idx="12"/>
          </p:nvPr>
        </p:nvSpPr>
        <p:spPr/>
        <p:txBody>
          <a:bodyPr/>
          <a:lstStyle/>
          <a:p>
            <a:pPr>
              <a:defRPr/>
            </a:pPr>
            <a:fld id="{56A4C951-551C-4FE2-8584-A76970C5451F}" type="slidenum">
              <a:rPr lang="tr-TR" smtClean="0"/>
              <a:pPr>
                <a:defRPr/>
              </a:pPr>
              <a:t>‹#›</a:t>
            </a:fld>
            <a:endParaRPr lang="tr-TR"/>
          </a:p>
        </p:txBody>
      </p:sp>
    </p:spTree>
    <p:extLst>
      <p:ext uri="{BB962C8B-B14F-4D97-AF65-F5344CB8AC3E}">
        <p14:creationId xmlns:p14="http://schemas.microsoft.com/office/powerpoint/2010/main" val="129470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F74B0-6FE4-43BD-8A49-C3310645076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D98EEBA-D998-40BE-85DD-D1641F8E424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218C47-29C6-4BED-BB7B-42BD4A00B0CA}"/>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B3CA430-C6F6-4133-B8B9-EFE4A1435FF8}"/>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1C7BFBF0-7F8C-4924-A12F-597C095886A7}"/>
              </a:ext>
            </a:extLst>
          </p:cNvPr>
          <p:cNvSpPr>
            <a:spLocks noGrp="1"/>
          </p:cNvSpPr>
          <p:nvPr>
            <p:ph type="sldNum" sz="quarter" idx="12"/>
          </p:nvPr>
        </p:nvSpPr>
        <p:spPr/>
        <p:txBody>
          <a:bodyPr/>
          <a:lstStyle/>
          <a:p>
            <a:pPr>
              <a:defRPr/>
            </a:pPr>
            <a:fld id="{DB2B00BC-821B-4047-9A38-9FC97E7B4C55}" type="slidenum">
              <a:rPr lang="tr-TR" smtClean="0"/>
              <a:pPr>
                <a:defRPr/>
              </a:pPr>
              <a:t>‹#›</a:t>
            </a:fld>
            <a:endParaRPr lang="tr-TR"/>
          </a:p>
        </p:txBody>
      </p:sp>
    </p:spTree>
    <p:extLst>
      <p:ext uri="{BB962C8B-B14F-4D97-AF65-F5344CB8AC3E}">
        <p14:creationId xmlns:p14="http://schemas.microsoft.com/office/powerpoint/2010/main" val="10058970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B92E989-7BE1-48F8-BEA3-C0DD4F5B9747}"/>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5E12E50-DC32-488F-B043-F126F0734940}"/>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948AF8-8707-4196-BCD1-E3F27638EDE3}"/>
              </a:ext>
            </a:extLst>
          </p:cNvPr>
          <p:cNvSpPr>
            <a:spLocks noGrp="1"/>
          </p:cNvSpPr>
          <p:nvPr>
            <p:ph type="dt" sz="half" idx="10"/>
          </p:nvPr>
        </p:nvSpPr>
        <p:spPr/>
        <p:txBody>
          <a:bodyPr/>
          <a:lstStyle/>
          <a:p>
            <a:pPr>
              <a:defRPr/>
            </a:pPr>
            <a:endParaRPr lang="tr-TR"/>
          </a:p>
        </p:txBody>
      </p:sp>
      <p:sp>
        <p:nvSpPr>
          <p:cNvPr id="5" name="Alt Bilgi Yer Tutucusu 4">
            <a:extLst>
              <a:ext uri="{FF2B5EF4-FFF2-40B4-BE49-F238E27FC236}">
                <a16:creationId xmlns:a16="http://schemas.microsoft.com/office/drawing/2014/main" id="{4C5275CE-E192-486E-A681-4B693F56E2EB}"/>
              </a:ext>
            </a:extLst>
          </p:cNvPr>
          <p:cNvSpPr>
            <a:spLocks noGrp="1"/>
          </p:cNvSpPr>
          <p:nvPr>
            <p:ph type="ftr" sz="quarter" idx="11"/>
          </p:nvPr>
        </p:nvSpPr>
        <p:spPr/>
        <p:txBody>
          <a:bodyPr/>
          <a:lstStyle/>
          <a:p>
            <a:pPr>
              <a:defRPr/>
            </a:pPr>
            <a:endParaRPr lang="tr-TR"/>
          </a:p>
        </p:txBody>
      </p:sp>
      <p:sp>
        <p:nvSpPr>
          <p:cNvPr id="6" name="Slayt Numarası Yer Tutucusu 5">
            <a:extLst>
              <a:ext uri="{FF2B5EF4-FFF2-40B4-BE49-F238E27FC236}">
                <a16:creationId xmlns:a16="http://schemas.microsoft.com/office/drawing/2014/main" id="{7D552AEE-3B05-419A-A102-C272DBB33E8E}"/>
              </a:ext>
            </a:extLst>
          </p:cNvPr>
          <p:cNvSpPr>
            <a:spLocks noGrp="1"/>
          </p:cNvSpPr>
          <p:nvPr>
            <p:ph type="sldNum" sz="quarter" idx="12"/>
          </p:nvPr>
        </p:nvSpPr>
        <p:spPr/>
        <p:txBody>
          <a:bodyPr/>
          <a:lstStyle/>
          <a:p>
            <a:pPr>
              <a:defRPr/>
            </a:pPr>
            <a:fld id="{F8E3B428-61D9-42E4-83D0-6B7476AE6B20}" type="slidenum">
              <a:rPr lang="tr-TR" smtClean="0"/>
              <a:pPr>
                <a:defRPr/>
              </a:pPr>
              <a:t>‹#›</a:t>
            </a:fld>
            <a:endParaRPr lang="tr-TR"/>
          </a:p>
        </p:txBody>
      </p:sp>
    </p:spTree>
    <p:extLst>
      <p:ext uri="{BB962C8B-B14F-4D97-AF65-F5344CB8AC3E}">
        <p14:creationId xmlns:p14="http://schemas.microsoft.com/office/powerpoint/2010/main" val="728199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0621F932-F8EF-4B2A-965A-4207CF266C8E}"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3B4AF6AB-6085-4928-9BB5-A46707D35C69}"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152400"/>
            <a:ext cx="8686800" cy="6096000"/>
            <a:chOff x="0" y="96"/>
            <a:chExt cx="5472" cy="3840"/>
          </a:xfrm>
        </p:grpSpPr>
        <p:sp>
          <p:nvSpPr>
            <p:cNvPr id="5128"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tr-TR" sz="2400">
                <a:latin typeface="Times New Roman" panose="02020603050405020304" pitchFamily="18" charset="0"/>
              </a:endParaRPr>
            </a:p>
          </p:txBody>
        </p:sp>
        <p:sp>
          <p:nvSpPr>
            <p:cNvPr id="5129" name="AutoShape 4"/>
            <p:cNvSpPr>
              <a:spLocks noChangeArrowheads="1"/>
            </p:cNvSpPr>
            <p:nvPr/>
          </p:nvSpPr>
          <p:spPr bwMode="blackWhite">
            <a:xfrm>
              <a:off x="0" y="96"/>
              <a:ext cx="5376" cy="768"/>
            </a:xfrm>
            <a:custGeom>
              <a:avLst/>
              <a:gdLst>
                <a:gd name="T0" fmla="*/ 0 w 7000"/>
                <a:gd name="T1" fmla="*/ 0 h 1000"/>
                <a:gd name="T2" fmla="*/ 1333 w 7000"/>
                <a:gd name="T3" fmla="*/ 0 h 1000"/>
                <a:gd name="T4" fmla="*/ 1436 w 7000"/>
                <a:gd name="T5" fmla="*/ 103 h 1000"/>
                <a:gd name="T6" fmla="*/ 1334 w 7000"/>
                <a:gd name="T7" fmla="*/ 205 h 1000"/>
                <a:gd name="T8" fmla="*/ 0 w 7000"/>
                <a:gd name="T9" fmla="*/ 205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w="9525">
              <a:noFill/>
              <a:miter lim="800000"/>
              <a:headEnd/>
              <a:tailEnd/>
            </a:ln>
          </p:spPr>
          <p:txBody>
            <a:bodyPr/>
            <a:lstStyle/>
            <a:p>
              <a:pPr>
                <a:defRPr/>
              </a:pPr>
              <a:endParaRPr lang="tr-TR"/>
            </a:p>
          </p:txBody>
        </p:sp>
        <p:sp>
          <p:nvSpPr>
            <p:cNvPr id="5130" name="Line 5"/>
            <p:cNvSpPr>
              <a:spLocks noChangeShapeType="1"/>
            </p:cNvSpPr>
            <p:nvPr/>
          </p:nvSpPr>
          <p:spPr bwMode="auto">
            <a:xfrm>
              <a:off x="0" y="768"/>
              <a:ext cx="5088" cy="0"/>
            </a:xfrm>
            <a:prstGeom prst="line">
              <a:avLst/>
            </a:prstGeom>
            <a:noFill/>
            <a:ln w="38100">
              <a:solidFill>
                <a:schemeClr val="bg1"/>
              </a:solidFill>
              <a:round/>
              <a:headEnd/>
              <a:tailEnd/>
            </a:ln>
          </p:spPr>
          <p:txBody>
            <a:bodyPr/>
            <a:lstStyle/>
            <a:p>
              <a:pPr>
                <a:defRPr/>
              </a:pPr>
              <a:endParaRPr lang="tr-TR"/>
            </a:p>
          </p:txBody>
        </p:sp>
      </p:grpSp>
      <p:sp>
        <p:nvSpPr>
          <p:cNvPr id="5123"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5124"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4760"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tr-TR"/>
          </a:p>
        </p:txBody>
      </p:sp>
      <p:sp>
        <p:nvSpPr>
          <p:cNvPr id="74761"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pitchFamily="34" charset="0"/>
              </a:defRPr>
            </a:lvl1pPr>
          </a:lstStyle>
          <a:p>
            <a:pPr>
              <a:defRPr/>
            </a:pPr>
            <a:endParaRPr lang="tr-TR"/>
          </a:p>
        </p:txBody>
      </p:sp>
      <p:sp>
        <p:nvSpPr>
          <p:cNvPr id="74762"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itchFamily="34" charset="0"/>
              </a:defRPr>
            </a:lvl1pPr>
          </a:lstStyle>
          <a:p>
            <a:pPr>
              <a:defRPr/>
            </a:pPr>
            <a:fld id="{0B94112A-01DE-4D4E-8F68-8D5428886193}"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5930" r:id="rId1"/>
    <p:sldLayoutId id="2147485807" r:id="rId2"/>
    <p:sldLayoutId id="2147485808" r:id="rId3"/>
    <p:sldLayoutId id="2147485809" r:id="rId4"/>
    <p:sldLayoutId id="2147485810" r:id="rId5"/>
    <p:sldLayoutId id="2147485811" r:id="rId6"/>
    <p:sldLayoutId id="2147485812" r:id="rId7"/>
    <p:sldLayoutId id="2147485813" r:id="rId8"/>
    <p:sldLayoutId id="2147485814" r:id="rId9"/>
    <p:sldLayoutId id="2147485815" r:id="rId10"/>
    <p:sldLayoutId id="2147485816"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itchFamily="34" charset="0"/>
        </a:defRPr>
      </a:lvl2pPr>
      <a:lvl3pPr algn="l" rtl="0" eaLnBrk="0" fontAlgn="base" hangingPunct="0">
        <a:spcBef>
          <a:spcPct val="0"/>
        </a:spcBef>
        <a:spcAft>
          <a:spcPct val="0"/>
        </a:spcAft>
        <a:defRPr sz="4200">
          <a:solidFill>
            <a:schemeClr val="tx2"/>
          </a:solidFill>
          <a:latin typeface="Arial" pitchFamily="34" charset="0"/>
        </a:defRPr>
      </a:lvl3pPr>
      <a:lvl4pPr algn="l" rtl="0" eaLnBrk="0" fontAlgn="base" hangingPunct="0">
        <a:spcBef>
          <a:spcPct val="0"/>
        </a:spcBef>
        <a:spcAft>
          <a:spcPct val="0"/>
        </a:spcAft>
        <a:defRPr sz="4200">
          <a:solidFill>
            <a:schemeClr val="tx2"/>
          </a:solidFill>
          <a:latin typeface="Arial" pitchFamily="34" charset="0"/>
        </a:defRPr>
      </a:lvl4pPr>
      <a:lvl5pPr algn="l" rtl="0" eaLnBrk="0" fontAlgn="base" hangingPunct="0">
        <a:spcBef>
          <a:spcPct val="0"/>
        </a:spcBef>
        <a:spcAft>
          <a:spcPct val="0"/>
        </a:spcAft>
        <a:defRPr sz="4200">
          <a:solidFill>
            <a:schemeClr val="tx2"/>
          </a:solidFill>
          <a:latin typeface="Arial" pitchFamily="34" charset="0"/>
        </a:defRPr>
      </a:lvl5pPr>
      <a:lvl6pPr marL="457200" algn="l" rtl="0" fontAlgn="base">
        <a:spcBef>
          <a:spcPct val="0"/>
        </a:spcBef>
        <a:spcAft>
          <a:spcPct val="0"/>
        </a:spcAft>
        <a:defRPr sz="4200">
          <a:solidFill>
            <a:schemeClr val="tx2"/>
          </a:solidFill>
          <a:latin typeface="Arial" pitchFamily="34" charset="0"/>
        </a:defRPr>
      </a:lvl6pPr>
      <a:lvl7pPr marL="914400" algn="l" rtl="0" fontAlgn="base">
        <a:spcBef>
          <a:spcPct val="0"/>
        </a:spcBef>
        <a:spcAft>
          <a:spcPct val="0"/>
        </a:spcAft>
        <a:defRPr sz="4200">
          <a:solidFill>
            <a:schemeClr val="tx2"/>
          </a:solidFill>
          <a:latin typeface="Arial" pitchFamily="34" charset="0"/>
        </a:defRPr>
      </a:lvl7pPr>
      <a:lvl8pPr marL="1371600" algn="l" rtl="0" fontAlgn="base">
        <a:spcBef>
          <a:spcPct val="0"/>
        </a:spcBef>
        <a:spcAft>
          <a:spcPct val="0"/>
        </a:spcAft>
        <a:defRPr sz="4200">
          <a:solidFill>
            <a:schemeClr val="tx2"/>
          </a:solidFill>
          <a:latin typeface="Arial" pitchFamily="34" charset="0"/>
        </a:defRPr>
      </a:lvl8pPr>
      <a:lvl9pPr marL="1828800" algn="l" rtl="0" fontAlgn="base">
        <a:spcBef>
          <a:spcPct val="0"/>
        </a:spcBef>
        <a:spcAft>
          <a:spcPct val="0"/>
        </a:spcAft>
        <a:defRPr sz="42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Freeform 2"/>
          <p:cNvSpPr>
            <a:spLocks/>
          </p:cNvSpPr>
          <p:nvPr/>
        </p:nvSpPr>
        <p:spPr bwMode="auto">
          <a:xfrm rot="-3172564">
            <a:off x="7777957" y="-15081"/>
            <a:ext cx="1162050" cy="2084387"/>
          </a:xfrm>
          <a:custGeom>
            <a:avLst/>
            <a:gdLst>
              <a:gd name="T0" fmla="*/ 2147483646 w 2903"/>
              <a:gd name="T1" fmla="*/ 2147483646 h 3686"/>
              <a:gd name="T2" fmla="*/ 2147483646 w 2903"/>
              <a:gd name="T3" fmla="*/ 2147483646 h 3686"/>
              <a:gd name="T4" fmla="*/ 2147483646 w 2903"/>
              <a:gd name="T5" fmla="*/ 0 h 3686"/>
              <a:gd name="T6" fmla="*/ 2147483646 w 2903"/>
              <a:gd name="T7" fmla="*/ 2147483646 h 3686"/>
              <a:gd name="T8" fmla="*/ 2147483646 w 2903"/>
              <a:gd name="T9" fmla="*/ 2147483646 h 3686"/>
              <a:gd name="T10" fmla="*/ 0 w 2903"/>
              <a:gd name="T11" fmla="*/ 2147483646 h 3686"/>
              <a:gd name="T12" fmla="*/ 2147483646 w 2903"/>
              <a:gd name="T13" fmla="*/ 2147483646 h 3686"/>
              <a:gd name="T14" fmla="*/ 2147483646 w 2903"/>
              <a:gd name="T15" fmla="*/ 2147483646 h 3686"/>
              <a:gd name="T16" fmla="*/ 2147483646 w 2903"/>
              <a:gd name="T17" fmla="*/ 2147483646 h 3686"/>
              <a:gd name="T18" fmla="*/ 2147483646 w 2903"/>
              <a:gd name="T19" fmla="*/ 2147483646 h 3686"/>
              <a:gd name="T20" fmla="*/ 2147483646 w 2903"/>
              <a:gd name="T21" fmla="*/ 2147483646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w="9525">
            <a:noFill/>
            <a:round/>
            <a:headEnd/>
            <a:tailEnd/>
          </a:ln>
        </p:spPr>
        <p:txBody>
          <a:bodyPr/>
          <a:lstStyle/>
          <a:p>
            <a:pPr>
              <a:defRPr/>
            </a:pPr>
            <a:endParaRPr lang="tr-TR"/>
          </a:p>
        </p:txBody>
      </p:sp>
      <p:sp>
        <p:nvSpPr>
          <p:cNvPr id="15363"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t>Asıl başlık stili için tıklatın</a:t>
            </a:r>
          </a:p>
        </p:txBody>
      </p:sp>
      <p:sp>
        <p:nvSpPr>
          <p:cNvPr id="15364"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09573"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tr-TR"/>
          </a:p>
        </p:txBody>
      </p:sp>
      <p:sp>
        <p:nvSpPr>
          <p:cNvPr id="109574"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tr-TR"/>
          </a:p>
        </p:txBody>
      </p:sp>
      <p:sp>
        <p:nvSpPr>
          <p:cNvPr id="109575"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smtClean="0">
                <a:latin typeface="Comic Sans MS" pitchFamily="66" charset="0"/>
              </a:defRPr>
            </a:lvl1pPr>
          </a:lstStyle>
          <a:p>
            <a:pPr>
              <a:defRPr/>
            </a:pPr>
            <a:fld id="{31EA2455-E80C-4F86-93A3-E3A042CF8F0C}" type="slidenum">
              <a:rPr lang="tr-TR"/>
              <a:pPr>
                <a:defRPr/>
              </a:pPr>
              <a:t>‹#›</a:t>
            </a:fld>
            <a:endParaRPr lang="tr-TR"/>
          </a:p>
        </p:txBody>
      </p:sp>
      <p:sp>
        <p:nvSpPr>
          <p:cNvPr id="15368" name="Freeform 8"/>
          <p:cNvSpPr>
            <a:spLocks/>
          </p:cNvSpPr>
          <p:nvPr/>
        </p:nvSpPr>
        <p:spPr bwMode="auto">
          <a:xfrm rot="-3172564">
            <a:off x="7865269" y="24607"/>
            <a:ext cx="1165225" cy="2097087"/>
          </a:xfrm>
          <a:custGeom>
            <a:avLst/>
            <a:gdLst>
              <a:gd name="T0" fmla="*/ 2147483646 w 2911"/>
              <a:gd name="T1" fmla="*/ 0 h 3703"/>
              <a:gd name="T2" fmla="*/ 2147483646 w 2911"/>
              <a:gd name="T3" fmla="*/ 2147483646 h 3703"/>
              <a:gd name="T4" fmla="*/ 2147483646 w 2911"/>
              <a:gd name="T5" fmla="*/ 2147483646 h 3703"/>
              <a:gd name="T6" fmla="*/ 0 w 2911"/>
              <a:gd name="T7" fmla="*/ 2147483646 h 3703"/>
              <a:gd name="T8" fmla="*/ 2147483646 w 2911"/>
              <a:gd name="T9" fmla="*/ 2147483646 h 3703"/>
              <a:gd name="T10" fmla="*/ 2147483646 w 2911"/>
              <a:gd name="T11" fmla="*/ 2147483646 h 3703"/>
              <a:gd name="T12" fmla="*/ 2147483646 w 2911"/>
              <a:gd name="T13" fmla="*/ 2147483646 h 3703"/>
              <a:gd name="T14" fmla="*/ 2147483646 w 2911"/>
              <a:gd name="T15" fmla="*/ 2147483646 h 3703"/>
              <a:gd name="T16" fmla="*/ 2147483646 w 2911"/>
              <a:gd name="T17" fmla="*/ 2147483646 h 3703"/>
              <a:gd name="T18" fmla="*/ 2147483646 w 2911"/>
              <a:gd name="T19" fmla="*/ 0 h 3703"/>
              <a:gd name="T20" fmla="*/ 2147483646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w="9525">
            <a:noFill/>
            <a:round/>
            <a:headEnd/>
            <a:tailEnd/>
          </a:ln>
        </p:spPr>
        <p:txBody>
          <a:bodyPr/>
          <a:lstStyle/>
          <a:p>
            <a:pPr>
              <a:defRPr/>
            </a:pPr>
            <a:endParaRPr lang="tr-TR"/>
          </a:p>
        </p:txBody>
      </p:sp>
      <p:sp>
        <p:nvSpPr>
          <p:cNvPr id="15369" name="Freeform 9"/>
          <p:cNvSpPr>
            <a:spLocks/>
          </p:cNvSpPr>
          <p:nvPr/>
        </p:nvSpPr>
        <p:spPr bwMode="auto">
          <a:xfrm rot="-3172564">
            <a:off x="7831138" y="192088"/>
            <a:ext cx="1025525" cy="1571625"/>
          </a:xfrm>
          <a:custGeom>
            <a:avLst/>
            <a:gdLst>
              <a:gd name="T0" fmla="*/ 0 w 2561"/>
              <a:gd name="T1" fmla="*/ 2147483646 h 2777"/>
              <a:gd name="T2" fmla="*/ 2147483646 w 2561"/>
              <a:gd name="T3" fmla="*/ 2147483646 h 2777"/>
              <a:gd name="T4" fmla="*/ 2147483646 w 2561"/>
              <a:gd name="T5" fmla="*/ 2147483646 h 2777"/>
              <a:gd name="T6" fmla="*/ 2147483646 w 2561"/>
              <a:gd name="T7" fmla="*/ 2147483646 h 2777"/>
              <a:gd name="T8" fmla="*/ 2147483646 w 2561"/>
              <a:gd name="T9" fmla="*/ 2147483646 h 2777"/>
              <a:gd name="T10" fmla="*/ 2147483646 w 2561"/>
              <a:gd name="T11" fmla="*/ 0 h 2777"/>
              <a:gd name="T12" fmla="*/ 0 w 2561"/>
              <a:gd name="T13" fmla="*/ 2147483646 h 2777"/>
              <a:gd name="T14" fmla="*/ 0 w 2561"/>
              <a:gd name="T15" fmla="*/ 2147483646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w="9525">
            <a:noFill/>
            <a:round/>
            <a:headEnd/>
            <a:tailEnd/>
          </a:ln>
        </p:spPr>
        <p:txBody>
          <a:bodyPr/>
          <a:lstStyle/>
          <a:p>
            <a:pPr>
              <a:defRPr/>
            </a:pPr>
            <a:endParaRPr lang="tr-TR"/>
          </a:p>
        </p:txBody>
      </p:sp>
      <p:grpSp>
        <p:nvGrpSpPr>
          <p:cNvPr id="15370" name="Group 10"/>
          <p:cNvGrpSpPr>
            <a:grpSpLocks/>
          </p:cNvGrpSpPr>
          <p:nvPr/>
        </p:nvGrpSpPr>
        <p:grpSpPr bwMode="auto">
          <a:xfrm>
            <a:off x="7938" y="5540375"/>
            <a:ext cx="1784350" cy="1246188"/>
            <a:chOff x="5" y="3490"/>
            <a:chExt cx="1124" cy="785"/>
          </a:xfrm>
        </p:grpSpPr>
        <p:sp>
          <p:nvSpPr>
            <p:cNvPr id="15387" name="Freeform 11"/>
            <p:cNvSpPr>
              <a:spLocks/>
            </p:cNvSpPr>
            <p:nvPr userDrawn="1"/>
          </p:nvSpPr>
          <p:spPr bwMode="auto">
            <a:xfrm>
              <a:off x="24" y="3505"/>
              <a:ext cx="1089" cy="649"/>
            </a:xfrm>
            <a:custGeom>
              <a:avLst/>
              <a:gdLst>
                <a:gd name="T0" fmla="*/ 25 w 2177"/>
                <a:gd name="T1" fmla="*/ 20 h 1298"/>
                <a:gd name="T2" fmla="*/ 23 w 2177"/>
                <a:gd name="T3" fmla="*/ 18 h 1298"/>
                <a:gd name="T4" fmla="*/ 21 w 2177"/>
                <a:gd name="T5" fmla="*/ 8 h 1298"/>
                <a:gd name="T6" fmla="*/ 34 w 2177"/>
                <a:gd name="T7" fmla="*/ 6 h 1298"/>
                <a:gd name="T8" fmla="*/ 35 w 2177"/>
                <a:gd name="T9" fmla="*/ 4 h 1298"/>
                <a:gd name="T10" fmla="*/ 33 w 2177"/>
                <a:gd name="T11" fmla="*/ 2 h 1298"/>
                <a:gd name="T12" fmla="*/ 20 w 2177"/>
                <a:gd name="T13" fmla="*/ 4 h 1298"/>
                <a:gd name="T14" fmla="*/ 20 w 2177"/>
                <a:gd name="T15" fmla="*/ 1 h 1298"/>
                <a:gd name="T16" fmla="*/ 17 w 2177"/>
                <a:gd name="T17" fmla="*/ 0 h 1298"/>
                <a:gd name="T18" fmla="*/ 15 w 2177"/>
                <a:gd name="T19" fmla="*/ 1 h 1298"/>
                <a:gd name="T20" fmla="*/ 14 w 2177"/>
                <a:gd name="T21" fmla="*/ 2 h 1298"/>
                <a:gd name="T22" fmla="*/ 15 w 2177"/>
                <a:gd name="T23" fmla="*/ 5 h 1298"/>
                <a:gd name="T24" fmla="*/ 11 w 2177"/>
                <a:gd name="T25" fmla="*/ 7 h 1298"/>
                <a:gd name="T26" fmla="*/ 16 w 2177"/>
                <a:gd name="T27" fmla="*/ 8 h 1298"/>
                <a:gd name="T28" fmla="*/ 18 w 2177"/>
                <a:gd name="T29" fmla="*/ 14 h 1298"/>
                <a:gd name="T30" fmla="*/ 3 w 2177"/>
                <a:gd name="T31" fmla="*/ 8 h 1298"/>
                <a:gd name="T32" fmla="*/ 1 w 2177"/>
                <a:gd name="T33" fmla="*/ 8 h 1298"/>
                <a:gd name="T34" fmla="*/ 0 w 2177"/>
                <a:gd name="T35" fmla="*/ 10 h 1298"/>
                <a:gd name="T36" fmla="*/ 1 w 2177"/>
                <a:gd name="T37" fmla="*/ 13 h 1298"/>
                <a:gd name="T38" fmla="*/ 18 w 2177"/>
                <a:gd name="T39" fmla="*/ 21 h 1298"/>
                <a:gd name="T40" fmla="*/ 22 w 2177"/>
                <a:gd name="T41" fmla="*/ 20 h 1298"/>
                <a:gd name="T42" fmla="*/ 25 w 2177"/>
                <a:gd name="T43" fmla="*/ 21 h 1298"/>
                <a:gd name="T44" fmla="*/ 25 w 2177"/>
                <a:gd name="T45" fmla="*/ 20 h 1298"/>
                <a:gd name="T46" fmla="*/ 25 w 2177"/>
                <a:gd name="T47" fmla="*/ 2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w="9525">
              <a:noFill/>
              <a:round/>
              <a:headEnd/>
              <a:tailEnd/>
            </a:ln>
          </p:spPr>
          <p:txBody>
            <a:bodyPr/>
            <a:lstStyle/>
            <a:p>
              <a:pPr>
                <a:defRPr/>
              </a:pPr>
              <a:endParaRPr lang="tr-TR"/>
            </a:p>
          </p:txBody>
        </p:sp>
        <p:sp>
          <p:nvSpPr>
            <p:cNvPr id="15388" name="Freeform 12"/>
            <p:cNvSpPr>
              <a:spLocks/>
            </p:cNvSpPr>
            <p:nvPr userDrawn="1"/>
          </p:nvSpPr>
          <p:spPr bwMode="auto">
            <a:xfrm>
              <a:off x="1022" y="3582"/>
              <a:ext cx="71" cy="129"/>
            </a:xfrm>
            <a:custGeom>
              <a:avLst/>
              <a:gdLst>
                <a:gd name="T0" fmla="*/ 0 w 143"/>
                <a:gd name="T1" fmla="*/ 1 h 258"/>
                <a:gd name="T2" fmla="*/ 1 w 143"/>
                <a:gd name="T3" fmla="*/ 0 h 258"/>
                <a:gd name="T4" fmla="*/ 2 w 143"/>
                <a:gd name="T5" fmla="*/ 4 h 258"/>
                <a:gd name="T6" fmla="*/ 0 w 143"/>
                <a:gd name="T7" fmla="*/ 5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w="9525">
              <a:noFill/>
              <a:round/>
              <a:headEnd/>
              <a:tailEnd/>
            </a:ln>
          </p:spPr>
          <p:txBody>
            <a:bodyPr/>
            <a:lstStyle/>
            <a:p>
              <a:pPr>
                <a:defRPr/>
              </a:pPr>
              <a:endParaRPr lang="tr-TR"/>
            </a:p>
          </p:txBody>
        </p:sp>
        <p:sp>
          <p:nvSpPr>
            <p:cNvPr id="15389" name="Freeform 13"/>
            <p:cNvSpPr>
              <a:spLocks/>
            </p:cNvSpPr>
            <p:nvPr userDrawn="1"/>
          </p:nvSpPr>
          <p:spPr bwMode="auto">
            <a:xfrm>
              <a:off x="20" y="3774"/>
              <a:ext cx="792" cy="410"/>
            </a:xfrm>
            <a:custGeom>
              <a:avLst/>
              <a:gdLst>
                <a:gd name="T0" fmla="*/ 2 w 1586"/>
                <a:gd name="T1" fmla="*/ 0 h 821"/>
                <a:gd name="T2" fmla="*/ 20 w 1586"/>
                <a:gd name="T3" fmla="*/ 8 h 821"/>
                <a:gd name="T4" fmla="*/ 22 w 1586"/>
                <a:gd name="T5" fmla="*/ 9 h 821"/>
                <a:gd name="T6" fmla="*/ 24 w 1586"/>
                <a:gd name="T7" fmla="*/ 12 h 821"/>
                <a:gd name="T8" fmla="*/ 24 w 1586"/>
                <a:gd name="T9" fmla="*/ 12 h 821"/>
                <a:gd name="T10" fmla="*/ 21 w 1586"/>
                <a:gd name="T11" fmla="*/ 12 h 821"/>
                <a:gd name="T12" fmla="*/ 17 w 1586"/>
                <a:gd name="T13" fmla="*/ 12 h 821"/>
                <a:gd name="T14" fmla="*/ 0 w 1586"/>
                <a:gd name="T15" fmla="*/ 4 h 821"/>
                <a:gd name="T16" fmla="*/ 0 w 1586"/>
                <a:gd name="T17" fmla="*/ 2 h 821"/>
                <a:gd name="T18" fmla="*/ 0 w 1586"/>
                <a:gd name="T19" fmla="*/ 0 h 821"/>
                <a:gd name="T20" fmla="*/ 2 w 1586"/>
                <a:gd name="T21" fmla="*/ 0 h 821"/>
                <a:gd name="T22" fmla="*/ 2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pPr>
                <a:defRPr/>
              </a:pPr>
              <a:endParaRPr lang="tr-TR"/>
            </a:p>
          </p:txBody>
        </p:sp>
        <p:sp>
          <p:nvSpPr>
            <p:cNvPr id="15390" name="Freeform 14"/>
            <p:cNvSpPr>
              <a:spLocks/>
            </p:cNvSpPr>
            <p:nvPr userDrawn="1"/>
          </p:nvSpPr>
          <p:spPr bwMode="auto">
            <a:xfrm>
              <a:off x="129" y="3808"/>
              <a:ext cx="525" cy="374"/>
            </a:xfrm>
            <a:custGeom>
              <a:avLst/>
              <a:gdLst>
                <a:gd name="T0" fmla="*/ 0 w 1049"/>
                <a:gd name="T1" fmla="*/ 6 h 747"/>
                <a:gd name="T2" fmla="*/ 15 w 1049"/>
                <a:gd name="T3" fmla="*/ 12 h 747"/>
                <a:gd name="T4" fmla="*/ 15 w 1049"/>
                <a:gd name="T5" fmla="*/ 9 h 747"/>
                <a:gd name="T6" fmla="*/ 17 w 1049"/>
                <a:gd name="T7" fmla="*/ 7 h 747"/>
                <a:gd name="T8" fmla="*/ 2 w 1049"/>
                <a:gd name="T9" fmla="*/ 0 h 747"/>
                <a:gd name="T10" fmla="*/ 0 w 1049"/>
                <a:gd name="T11" fmla="*/ 2 h 747"/>
                <a:gd name="T12" fmla="*/ 0 w 1049"/>
                <a:gd name="T13" fmla="*/ 6 h 747"/>
                <a:gd name="T14" fmla="*/ 0 w 1049"/>
                <a:gd name="T15" fmla="*/ 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pPr>
                <a:defRPr/>
              </a:pPr>
              <a:endParaRPr lang="tr-TR"/>
            </a:p>
          </p:txBody>
        </p:sp>
        <p:sp>
          <p:nvSpPr>
            <p:cNvPr id="15391" name="Freeform 15"/>
            <p:cNvSpPr>
              <a:spLocks/>
            </p:cNvSpPr>
            <p:nvPr userDrawn="1"/>
          </p:nvSpPr>
          <p:spPr bwMode="auto">
            <a:xfrm>
              <a:off x="485" y="3532"/>
              <a:ext cx="135" cy="121"/>
            </a:xfrm>
            <a:custGeom>
              <a:avLst/>
              <a:gdLst>
                <a:gd name="T0" fmla="*/ 0 w 272"/>
                <a:gd name="T1" fmla="*/ 1 h 241"/>
                <a:gd name="T2" fmla="*/ 2 w 272"/>
                <a:gd name="T3" fmla="*/ 0 h 241"/>
                <a:gd name="T4" fmla="*/ 3 w 272"/>
                <a:gd name="T5" fmla="*/ 1 h 241"/>
                <a:gd name="T6" fmla="*/ 4 w 272"/>
                <a:gd name="T7" fmla="*/ 3 h 241"/>
                <a:gd name="T8" fmla="*/ 2 w 272"/>
                <a:gd name="T9" fmla="*/ 3 h 241"/>
                <a:gd name="T10" fmla="*/ 0 w 272"/>
                <a:gd name="T11" fmla="*/ 4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w="9525">
              <a:noFill/>
              <a:round/>
              <a:headEnd/>
              <a:tailEnd/>
            </a:ln>
          </p:spPr>
          <p:txBody>
            <a:bodyPr/>
            <a:lstStyle/>
            <a:p>
              <a:pPr>
                <a:defRPr/>
              </a:pPr>
              <a:endParaRPr lang="tr-TR"/>
            </a:p>
          </p:txBody>
        </p:sp>
        <p:sp>
          <p:nvSpPr>
            <p:cNvPr id="15392" name="Freeform 16"/>
            <p:cNvSpPr>
              <a:spLocks/>
            </p:cNvSpPr>
            <p:nvPr userDrawn="1"/>
          </p:nvSpPr>
          <p:spPr bwMode="auto">
            <a:xfrm>
              <a:off x="641" y="4163"/>
              <a:ext cx="76" cy="112"/>
            </a:xfrm>
            <a:custGeom>
              <a:avLst/>
              <a:gdLst>
                <a:gd name="T0" fmla="*/ 3 w 152"/>
                <a:gd name="T1" fmla="*/ 1 h 224"/>
                <a:gd name="T2" fmla="*/ 3 w 152"/>
                <a:gd name="T3" fmla="*/ 4 h 224"/>
                <a:gd name="T4" fmla="*/ 0 w 152"/>
                <a:gd name="T5" fmla="*/ 1 h 224"/>
                <a:gd name="T6" fmla="*/ 2 w 152"/>
                <a:gd name="T7" fmla="*/ 0 h 224"/>
                <a:gd name="T8" fmla="*/ 3 w 152"/>
                <a:gd name="T9" fmla="*/ 1 h 224"/>
                <a:gd name="T10" fmla="*/ 3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w="9525">
              <a:noFill/>
              <a:round/>
              <a:headEnd/>
              <a:tailEnd/>
            </a:ln>
          </p:spPr>
          <p:txBody>
            <a:bodyPr/>
            <a:lstStyle/>
            <a:p>
              <a:pPr>
                <a:defRPr/>
              </a:pPr>
              <a:endParaRPr lang="tr-TR"/>
            </a:p>
          </p:txBody>
        </p:sp>
        <p:sp>
          <p:nvSpPr>
            <p:cNvPr id="15393" name="Freeform 17"/>
            <p:cNvSpPr>
              <a:spLocks/>
            </p:cNvSpPr>
            <p:nvPr userDrawn="1"/>
          </p:nvSpPr>
          <p:spPr bwMode="auto">
            <a:xfrm>
              <a:off x="504" y="3607"/>
              <a:ext cx="193" cy="383"/>
            </a:xfrm>
            <a:custGeom>
              <a:avLst/>
              <a:gdLst>
                <a:gd name="T0" fmla="*/ 0 w 386"/>
                <a:gd name="T1" fmla="*/ 2 h 764"/>
                <a:gd name="T2" fmla="*/ 2 w 386"/>
                <a:gd name="T3" fmla="*/ 0 h 764"/>
                <a:gd name="T4" fmla="*/ 4 w 386"/>
                <a:gd name="T5" fmla="*/ 1 h 764"/>
                <a:gd name="T6" fmla="*/ 7 w 386"/>
                <a:gd name="T7" fmla="*/ 12 h 764"/>
                <a:gd name="T8" fmla="*/ 5 w 386"/>
                <a:gd name="T9" fmla="*/ 12 h 764"/>
                <a:gd name="T10" fmla="*/ 3 w 386"/>
                <a:gd name="T11" fmla="*/ 11 h 764"/>
                <a:gd name="T12" fmla="*/ 0 w 386"/>
                <a:gd name="T13" fmla="*/ 2 h 764"/>
                <a:gd name="T14" fmla="*/ 0 w 386"/>
                <a:gd name="T15" fmla="*/ 2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w="9525">
              <a:noFill/>
              <a:round/>
              <a:headEnd/>
              <a:tailEnd/>
            </a:ln>
          </p:spPr>
          <p:txBody>
            <a:bodyPr/>
            <a:lstStyle/>
            <a:p>
              <a:pPr>
                <a:defRPr/>
              </a:pPr>
              <a:endParaRPr lang="tr-TR"/>
            </a:p>
          </p:txBody>
        </p:sp>
        <p:sp>
          <p:nvSpPr>
            <p:cNvPr id="15394" name="Freeform 18"/>
            <p:cNvSpPr>
              <a:spLocks/>
            </p:cNvSpPr>
            <p:nvPr userDrawn="1"/>
          </p:nvSpPr>
          <p:spPr bwMode="auto">
            <a:xfrm>
              <a:off x="668" y="3590"/>
              <a:ext cx="364" cy="174"/>
            </a:xfrm>
            <a:custGeom>
              <a:avLst/>
              <a:gdLst>
                <a:gd name="T0" fmla="*/ 11 w 728"/>
                <a:gd name="T1" fmla="*/ 0 h 348"/>
                <a:gd name="T2" fmla="*/ 0 w 728"/>
                <a:gd name="T3" fmla="*/ 2 h 348"/>
                <a:gd name="T4" fmla="*/ 1 w 728"/>
                <a:gd name="T5" fmla="*/ 6 h 348"/>
                <a:gd name="T6" fmla="*/ 12 w 728"/>
                <a:gd name="T7" fmla="*/ 4 h 348"/>
                <a:gd name="T8" fmla="*/ 12 w 728"/>
                <a:gd name="T9" fmla="*/ 1 h 348"/>
                <a:gd name="T10" fmla="*/ 11 w 728"/>
                <a:gd name="T11" fmla="*/ 0 h 348"/>
                <a:gd name="T12" fmla="*/ 1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w="9525">
              <a:noFill/>
              <a:round/>
              <a:headEnd/>
              <a:tailEnd/>
            </a:ln>
          </p:spPr>
          <p:txBody>
            <a:bodyPr/>
            <a:lstStyle/>
            <a:p>
              <a:pPr>
                <a:defRPr/>
              </a:pPr>
              <a:endParaRPr lang="tr-TR"/>
            </a:p>
          </p:txBody>
        </p:sp>
        <p:sp>
          <p:nvSpPr>
            <p:cNvPr id="15395" name="Freeform 19"/>
            <p:cNvSpPr>
              <a:spLocks/>
            </p:cNvSpPr>
            <p:nvPr userDrawn="1"/>
          </p:nvSpPr>
          <p:spPr bwMode="auto">
            <a:xfrm>
              <a:off x="347" y="3693"/>
              <a:ext cx="156" cy="67"/>
            </a:xfrm>
            <a:custGeom>
              <a:avLst/>
              <a:gdLst>
                <a:gd name="T0" fmla="*/ 5 w 312"/>
                <a:gd name="T1" fmla="*/ 0 h 135"/>
                <a:gd name="T2" fmla="*/ 0 w 312"/>
                <a:gd name="T3" fmla="*/ 1 h 135"/>
                <a:gd name="T4" fmla="*/ 5 w 312"/>
                <a:gd name="T5" fmla="*/ 2 h 135"/>
                <a:gd name="T6" fmla="*/ 5 w 312"/>
                <a:gd name="T7" fmla="*/ 0 h 135"/>
                <a:gd name="T8" fmla="*/ 5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w="9525">
              <a:noFill/>
              <a:round/>
              <a:headEnd/>
              <a:tailEnd/>
            </a:ln>
          </p:spPr>
          <p:txBody>
            <a:bodyPr/>
            <a:lstStyle/>
            <a:p>
              <a:pPr>
                <a:defRPr/>
              </a:pPr>
              <a:endParaRPr lang="tr-TR"/>
            </a:p>
          </p:txBody>
        </p:sp>
        <p:grpSp>
          <p:nvGrpSpPr>
            <p:cNvPr id="15396" name="Group 20"/>
            <p:cNvGrpSpPr>
              <a:grpSpLocks/>
            </p:cNvGrpSpPr>
            <p:nvPr userDrawn="1"/>
          </p:nvGrpSpPr>
          <p:grpSpPr bwMode="auto">
            <a:xfrm>
              <a:off x="5" y="3490"/>
              <a:ext cx="1124" cy="780"/>
              <a:chOff x="5" y="3490"/>
              <a:chExt cx="1124" cy="780"/>
            </a:xfrm>
          </p:grpSpPr>
          <p:grpSp>
            <p:nvGrpSpPr>
              <p:cNvPr id="15397" name="Group 21"/>
              <p:cNvGrpSpPr>
                <a:grpSpLocks/>
              </p:cNvGrpSpPr>
              <p:nvPr userDrawn="1"/>
            </p:nvGrpSpPr>
            <p:grpSpPr bwMode="auto">
              <a:xfrm>
                <a:off x="499" y="3562"/>
                <a:ext cx="548" cy="708"/>
                <a:chOff x="499" y="3562"/>
                <a:chExt cx="548" cy="708"/>
              </a:xfrm>
            </p:grpSpPr>
            <p:sp>
              <p:nvSpPr>
                <p:cNvPr id="15410" name="Freeform 22"/>
                <p:cNvSpPr>
                  <a:spLocks/>
                </p:cNvSpPr>
                <p:nvPr userDrawn="1"/>
              </p:nvSpPr>
              <p:spPr bwMode="auto">
                <a:xfrm>
                  <a:off x="499" y="3587"/>
                  <a:ext cx="157" cy="87"/>
                </a:xfrm>
                <a:custGeom>
                  <a:avLst/>
                  <a:gdLst>
                    <a:gd name="T0" fmla="*/ 0 w 313"/>
                    <a:gd name="T1" fmla="*/ 1 h 175"/>
                    <a:gd name="T2" fmla="*/ 2 w 313"/>
                    <a:gd name="T3" fmla="*/ 0 h 175"/>
                    <a:gd name="T4" fmla="*/ 4 w 313"/>
                    <a:gd name="T5" fmla="*/ 0 h 175"/>
                    <a:gd name="T6" fmla="*/ 5 w 313"/>
                    <a:gd name="T7" fmla="*/ 0 h 175"/>
                    <a:gd name="T8" fmla="*/ 5 w 313"/>
                    <a:gd name="T9" fmla="*/ 1 h 175"/>
                    <a:gd name="T10" fmla="*/ 3 w 313"/>
                    <a:gd name="T11" fmla="*/ 1 h 175"/>
                    <a:gd name="T12" fmla="*/ 2 w 313"/>
                    <a:gd name="T13" fmla="*/ 1 h 175"/>
                    <a:gd name="T14" fmla="*/ 1 w 313"/>
                    <a:gd name="T15" fmla="*/ 2 h 175"/>
                    <a:gd name="T16" fmla="*/ 0 w 313"/>
                    <a:gd name="T17" fmla="*/ 1 h 175"/>
                    <a:gd name="T18" fmla="*/ 0 w 313"/>
                    <a:gd name="T19" fmla="*/ 1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w="9525">
                  <a:noFill/>
                  <a:round/>
                  <a:headEnd/>
                  <a:tailEnd/>
                </a:ln>
              </p:spPr>
              <p:txBody>
                <a:bodyPr/>
                <a:lstStyle/>
                <a:p>
                  <a:pPr>
                    <a:defRPr/>
                  </a:pPr>
                  <a:endParaRPr lang="tr-TR"/>
                </a:p>
              </p:txBody>
            </p:sp>
            <p:sp>
              <p:nvSpPr>
                <p:cNvPr id="15411" name="Freeform 23"/>
                <p:cNvSpPr>
                  <a:spLocks/>
                </p:cNvSpPr>
                <p:nvPr userDrawn="1"/>
              </p:nvSpPr>
              <p:spPr bwMode="auto">
                <a:xfrm>
                  <a:off x="636" y="4137"/>
                  <a:ext cx="115" cy="133"/>
                </a:xfrm>
                <a:custGeom>
                  <a:avLst/>
                  <a:gdLst>
                    <a:gd name="T0" fmla="*/ 0 w 230"/>
                    <a:gd name="T1" fmla="*/ 1 h 266"/>
                    <a:gd name="T2" fmla="*/ 3 w 230"/>
                    <a:gd name="T3" fmla="*/ 5 h 266"/>
                    <a:gd name="T4" fmla="*/ 4 w 230"/>
                    <a:gd name="T5" fmla="*/ 4 h 266"/>
                    <a:gd name="T6" fmla="*/ 4 w 230"/>
                    <a:gd name="T7" fmla="*/ 1 h 266"/>
                    <a:gd name="T8" fmla="*/ 3 w 230"/>
                    <a:gd name="T9" fmla="*/ 0 h 266"/>
                    <a:gd name="T10" fmla="*/ 3 w 230"/>
                    <a:gd name="T11" fmla="*/ 4 h 266"/>
                    <a:gd name="T12" fmla="*/ 2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w="9525">
                  <a:noFill/>
                  <a:round/>
                  <a:headEnd/>
                  <a:tailEnd/>
                </a:ln>
              </p:spPr>
              <p:txBody>
                <a:bodyPr/>
                <a:lstStyle/>
                <a:p>
                  <a:pPr>
                    <a:defRPr/>
                  </a:pPr>
                  <a:endParaRPr lang="tr-TR"/>
                </a:p>
              </p:txBody>
            </p:sp>
            <p:sp>
              <p:nvSpPr>
                <p:cNvPr id="15412" name="Freeform 24"/>
                <p:cNvSpPr>
                  <a:spLocks/>
                </p:cNvSpPr>
                <p:nvPr userDrawn="1"/>
              </p:nvSpPr>
              <p:spPr bwMode="auto">
                <a:xfrm>
                  <a:off x="1004" y="3562"/>
                  <a:ext cx="43" cy="117"/>
                </a:xfrm>
                <a:custGeom>
                  <a:avLst/>
                  <a:gdLst>
                    <a:gd name="T0" fmla="*/ 0 w 87"/>
                    <a:gd name="T1" fmla="*/ 1 h 234"/>
                    <a:gd name="T2" fmla="*/ 0 w 87"/>
                    <a:gd name="T3" fmla="*/ 2 h 234"/>
                    <a:gd name="T4" fmla="*/ 0 w 87"/>
                    <a:gd name="T5" fmla="*/ 3 h 234"/>
                    <a:gd name="T6" fmla="*/ 0 w 87"/>
                    <a:gd name="T7" fmla="*/ 4 h 234"/>
                    <a:gd name="T8" fmla="*/ 1 w 87"/>
                    <a:gd name="T9" fmla="*/ 4 h 234"/>
                    <a:gd name="T10" fmla="*/ 1 w 87"/>
                    <a:gd name="T11" fmla="*/ 2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w="9525">
                  <a:noFill/>
                  <a:round/>
                  <a:headEnd/>
                  <a:tailEnd/>
                </a:ln>
              </p:spPr>
              <p:txBody>
                <a:bodyPr/>
                <a:lstStyle/>
                <a:p>
                  <a:pPr>
                    <a:defRPr/>
                  </a:pPr>
                  <a:endParaRPr lang="tr-TR"/>
                </a:p>
              </p:txBody>
            </p:sp>
          </p:grpSp>
          <p:sp>
            <p:nvSpPr>
              <p:cNvPr id="15398" name="Freeform 25"/>
              <p:cNvSpPr>
                <a:spLocks/>
              </p:cNvSpPr>
              <p:nvPr userDrawn="1"/>
            </p:nvSpPr>
            <p:spPr bwMode="auto">
              <a:xfrm>
                <a:off x="76" y="3732"/>
                <a:ext cx="595" cy="250"/>
              </a:xfrm>
              <a:custGeom>
                <a:avLst/>
                <a:gdLst>
                  <a:gd name="T0" fmla="*/ 2 w 1190"/>
                  <a:gd name="T1" fmla="*/ 0 h 500"/>
                  <a:gd name="T2" fmla="*/ 19 w 1190"/>
                  <a:gd name="T3" fmla="*/ 8 h 500"/>
                  <a:gd name="T4" fmla="*/ 17 w 1190"/>
                  <a:gd name="T5" fmla="*/ 8 h 500"/>
                  <a:gd name="T6" fmla="*/ 0 w 1190"/>
                  <a:gd name="T7" fmla="*/ 1 h 500"/>
                  <a:gd name="T8" fmla="*/ 2 w 1190"/>
                  <a:gd name="T9" fmla="*/ 0 h 500"/>
                  <a:gd name="T10" fmla="*/ 2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pPr>
                  <a:defRPr/>
                </a:pPr>
                <a:endParaRPr lang="tr-TR"/>
              </a:p>
            </p:txBody>
          </p:sp>
          <p:sp>
            <p:nvSpPr>
              <p:cNvPr id="15399" name="Freeform 26"/>
              <p:cNvSpPr>
                <a:spLocks/>
              </p:cNvSpPr>
              <p:nvPr userDrawn="1"/>
            </p:nvSpPr>
            <p:spPr bwMode="auto">
              <a:xfrm>
                <a:off x="260" y="3886"/>
                <a:ext cx="244" cy="148"/>
              </a:xfrm>
              <a:custGeom>
                <a:avLst/>
                <a:gdLst>
                  <a:gd name="T0" fmla="*/ 0 w 489"/>
                  <a:gd name="T1" fmla="*/ 1 h 296"/>
                  <a:gd name="T2" fmla="*/ 2 w 489"/>
                  <a:gd name="T3" fmla="*/ 2 h 296"/>
                  <a:gd name="T4" fmla="*/ 5 w 489"/>
                  <a:gd name="T5" fmla="*/ 3 h 296"/>
                  <a:gd name="T6" fmla="*/ 6 w 489"/>
                  <a:gd name="T7" fmla="*/ 4 h 296"/>
                  <a:gd name="T8" fmla="*/ 5 w 489"/>
                  <a:gd name="T9" fmla="*/ 4 h 296"/>
                  <a:gd name="T10" fmla="*/ 2 w 489"/>
                  <a:gd name="T11" fmla="*/ 3 h 296"/>
                  <a:gd name="T12" fmla="*/ 0 w 489"/>
                  <a:gd name="T13" fmla="*/ 2 h 296"/>
                  <a:gd name="T14" fmla="*/ 1 w 489"/>
                  <a:gd name="T15" fmla="*/ 3 h 296"/>
                  <a:gd name="T16" fmla="*/ 4 w 489"/>
                  <a:gd name="T17" fmla="*/ 5 h 296"/>
                  <a:gd name="T18" fmla="*/ 7 w 489"/>
                  <a:gd name="T19" fmla="*/ 5 h 296"/>
                  <a:gd name="T20" fmla="*/ 7 w 489"/>
                  <a:gd name="T21" fmla="*/ 4 h 296"/>
                  <a:gd name="T22" fmla="*/ 6 w 489"/>
                  <a:gd name="T23" fmla="*/ 2 h 296"/>
                  <a:gd name="T24" fmla="*/ 2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pPr>
                  <a:defRPr/>
                </a:pPr>
                <a:endParaRPr lang="tr-TR"/>
              </a:p>
            </p:txBody>
          </p:sp>
          <p:sp>
            <p:nvSpPr>
              <p:cNvPr id="15400" name="Freeform 27"/>
              <p:cNvSpPr>
                <a:spLocks/>
              </p:cNvSpPr>
              <p:nvPr userDrawn="1"/>
            </p:nvSpPr>
            <p:spPr bwMode="auto">
              <a:xfrm>
                <a:off x="565" y="3680"/>
                <a:ext cx="107" cy="238"/>
              </a:xfrm>
              <a:custGeom>
                <a:avLst/>
                <a:gdLst>
                  <a:gd name="T0" fmla="*/ 1 w 213"/>
                  <a:gd name="T1" fmla="*/ 0 h 478"/>
                  <a:gd name="T2" fmla="*/ 2 w 213"/>
                  <a:gd name="T3" fmla="*/ 0 h 478"/>
                  <a:gd name="T4" fmla="*/ 2 w 213"/>
                  <a:gd name="T5" fmla="*/ 3 h 478"/>
                  <a:gd name="T6" fmla="*/ 2 w 213"/>
                  <a:gd name="T7" fmla="*/ 5 h 478"/>
                  <a:gd name="T8" fmla="*/ 4 w 213"/>
                  <a:gd name="T9" fmla="*/ 7 h 478"/>
                  <a:gd name="T10" fmla="*/ 2 w 213"/>
                  <a:gd name="T11" fmla="*/ 7 h 478"/>
                  <a:gd name="T12" fmla="*/ 1 w 213"/>
                  <a:gd name="T13" fmla="*/ 5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w="9525">
                <a:noFill/>
                <a:round/>
                <a:headEnd/>
                <a:tailEnd/>
              </a:ln>
            </p:spPr>
            <p:txBody>
              <a:bodyPr/>
              <a:lstStyle/>
              <a:p>
                <a:pPr>
                  <a:defRPr/>
                </a:pPr>
                <a:endParaRPr lang="tr-TR"/>
              </a:p>
            </p:txBody>
          </p:sp>
          <p:grpSp>
            <p:nvGrpSpPr>
              <p:cNvPr id="15401" name="Group 28"/>
              <p:cNvGrpSpPr>
                <a:grpSpLocks/>
              </p:cNvGrpSpPr>
              <p:nvPr userDrawn="1"/>
            </p:nvGrpSpPr>
            <p:grpSpPr bwMode="auto">
              <a:xfrm>
                <a:off x="5" y="3490"/>
                <a:ext cx="1124" cy="678"/>
                <a:chOff x="5" y="3490"/>
                <a:chExt cx="1124" cy="678"/>
              </a:xfrm>
            </p:grpSpPr>
            <p:sp>
              <p:nvSpPr>
                <p:cNvPr id="15402" name="Freeform 29"/>
                <p:cNvSpPr>
                  <a:spLocks/>
                </p:cNvSpPr>
                <p:nvPr userDrawn="1"/>
              </p:nvSpPr>
              <p:spPr bwMode="auto">
                <a:xfrm>
                  <a:off x="669" y="4048"/>
                  <a:ext cx="75" cy="87"/>
                </a:xfrm>
                <a:custGeom>
                  <a:avLst/>
                  <a:gdLst>
                    <a:gd name="T0" fmla="*/ 2 w 150"/>
                    <a:gd name="T1" fmla="*/ 0 h 173"/>
                    <a:gd name="T2" fmla="*/ 1 w 150"/>
                    <a:gd name="T3" fmla="*/ 2 h 173"/>
                    <a:gd name="T4" fmla="*/ 0 w 150"/>
                    <a:gd name="T5" fmla="*/ 3 h 173"/>
                    <a:gd name="T6" fmla="*/ 2 w 150"/>
                    <a:gd name="T7" fmla="*/ 3 h 173"/>
                    <a:gd name="T8" fmla="*/ 2 w 150"/>
                    <a:gd name="T9" fmla="*/ 2 h 173"/>
                    <a:gd name="T10" fmla="*/ 3 w 150"/>
                    <a:gd name="T11" fmla="*/ 1 h 173"/>
                    <a:gd name="T12" fmla="*/ 2 w 150"/>
                    <a:gd name="T13" fmla="*/ 0 h 173"/>
                    <a:gd name="T14" fmla="*/ 2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pPr>
                    <a:defRPr/>
                  </a:pPr>
                  <a:endParaRPr lang="tr-TR"/>
                </a:p>
              </p:txBody>
            </p:sp>
            <p:sp>
              <p:nvSpPr>
                <p:cNvPr id="15403" name="Freeform 30"/>
                <p:cNvSpPr>
                  <a:spLocks/>
                </p:cNvSpPr>
                <p:nvPr userDrawn="1"/>
              </p:nvSpPr>
              <p:spPr bwMode="auto">
                <a:xfrm>
                  <a:off x="5" y="3728"/>
                  <a:ext cx="842" cy="440"/>
                </a:xfrm>
                <a:custGeom>
                  <a:avLst/>
                  <a:gdLst>
                    <a:gd name="T0" fmla="*/ 3 w 1684"/>
                    <a:gd name="T1" fmla="*/ 0 h 880"/>
                    <a:gd name="T2" fmla="*/ 1 w 1684"/>
                    <a:gd name="T3" fmla="*/ 1 h 880"/>
                    <a:gd name="T4" fmla="*/ 0 w 1684"/>
                    <a:gd name="T5" fmla="*/ 4 h 880"/>
                    <a:gd name="T6" fmla="*/ 2 w 1684"/>
                    <a:gd name="T7" fmla="*/ 6 h 880"/>
                    <a:gd name="T8" fmla="*/ 19 w 1684"/>
                    <a:gd name="T9" fmla="*/ 14 h 880"/>
                    <a:gd name="T10" fmla="*/ 23 w 1684"/>
                    <a:gd name="T11" fmla="*/ 14 h 880"/>
                    <a:gd name="T12" fmla="*/ 26 w 1684"/>
                    <a:gd name="T13" fmla="*/ 14 h 880"/>
                    <a:gd name="T14" fmla="*/ 27 w 1684"/>
                    <a:gd name="T15" fmla="*/ 13 h 880"/>
                    <a:gd name="T16" fmla="*/ 24 w 1684"/>
                    <a:gd name="T17" fmla="*/ 11 h 880"/>
                    <a:gd name="T18" fmla="*/ 23 w 1684"/>
                    <a:gd name="T19" fmla="*/ 8 h 880"/>
                    <a:gd name="T20" fmla="*/ 22 w 1684"/>
                    <a:gd name="T21" fmla="*/ 9 h 880"/>
                    <a:gd name="T22" fmla="*/ 23 w 1684"/>
                    <a:gd name="T23" fmla="*/ 11 h 880"/>
                    <a:gd name="T24" fmla="*/ 25 w 1684"/>
                    <a:gd name="T25" fmla="*/ 13 h 880"/>
                    <a:gd name="T26" fmla="*/ 23 w 1684"/>
                    <a:gd name="T27" fmla="*/ 13 h 880"/>
                    <a:gd name="T28" fmla="*/ 20 w 1684"/>
                    <a:gd name="T29" fmla="*/ 13 h 880"/>
                    <a:gd name="T30" fmla="*/ 20 w 1684"/>
                    <a:gd name="T31" fmla="*/ 11 h 880"/>
                    <a:gd name="T32" fmla="*/ 21 w 1684"/>
                    <a:gd name="T33" fmla="*/ 9 h 880"/>
                    <a:gd name="T34" fmla="*/ 20 w 1684"/>
                    <a:gd name="T35" fmla="*/ 9 h 880"/>
                    <a:gd name="T36" fmla="*/ 19 w 1684"/>
                    <a:gd name="T37" fmla="*/ 11 h 880"/>
                    <a:gd name="T38" fmla="*/ 18 w 1684"/>
                    <a:gd name="T39" fmla="*/ 13 h 880"/>
                    <a:gd name="T40" fmla="*/ 2 w 1684"/>
                    <a:gd name="T41" fmla="*/ 5 h 880"/>
                    <a:gd name="T42" fmla="*/ 2 w 1684"/>
                    <a:gd name="T43" fmla="*/ 4 h 880"/>
                    <a:gd name="T44" fmla="*/ 2 w 1684"/>
                    <a:gd name="T45" fmla="*/ 2 h 880"/>
                    <a:gd name="T46" fmla="*/ 4 w 1684"/>
                    <a:gd name="T47" fmla="*/ 0 h 880"/>
                    <a:gd name="T48" fmla="*/ 3 w 1684"/>
                    <a:gd name="T49" fmla="*/ 0 h 880"/>
                    <a:gd name="T50" fmla="*/ 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pPr>
                    <a:defRPr/>
                  </a:pPr>
                  <a:endParaRPr lang="tr-TR"/>
                </a:p>
              </p:txBody>
            </p:sp>
            <p:sp>
              <p:nvSpPr>
                <p:cNvPr id="15404" name="Freeform 31"/>
                <p:cNvSpPr>
                  <a:spLocks/>
                </p:cNvSpPr>
                <p:nvPr userDrawn="1"/>
              </p:nvSpPr>
              <p:spPr bwMode="auto">
                <a:xfrm>
                  <a:off x="106" y="3770"/>
                  <a:ext cx="80" cy="167"/>
                </a:xfrm>
                <a:custGeom>
                  <a:avLst/>
                  <a:gdLst>
                    <a:gd name="T0" fmla="*/ 2 w 160"/>
                    <a:gd name="T1" fmla="*/ 0 h 335"/>
                    <a:gd name="T2" fmla="*/ 1 w 160"/>
                    <a:gd name="T3" fmla="*/ 1 h 335"/>
                    <a:gd name="T4" fmla="*/ 0 w 160"/>
                    <a:gd name="T5" fmla="*/ 3 h 335"/>
                    <a:gd name="T6" fmla="*/ 1 w 160"/>
                    <a:gd name="T7" fmla="*/ 4 h 335"/>
                    <a:gd name="T8" fmla="*/ 2 w 160"/>
                    <a:gd name="T9" fmla="*/ 5 h 335"/>
                    <a:gd name="T10" fmla="*/ 2 w 160"/>
                    <a:gd name="T11" fmla="*/ 2 h 335"/>
                    <a:gd name="T12" fmla="*/ 3 w 160"/>
                    <a:gd name="T13" fmla="*/ 0 h 335"/>
                    <a:gd name="T14" fmla="*/ 2 w 160"/>
                    <a:gd name="T15" fmla="*/ 0 h 335"/>
                    <a:gd name="T16" fmla="*/ 2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pPr>
                    <a:defRPr/>
                  </a:pPr>
                  <a:endParaRPr lang="tr-TR"/>
                </a:p>
              </p:txBody>
            </p:sp>
            <p:sp>
              <p:nvSpPr>
                <p:cNvPr id="15405" name="Freeform 32"/>
                <p:cNvSpPr>
                  <a:spLocks/>
                </p:cNvSpPr>
                <p:nvPr userDrawn="1"/>
              </p:nvSpPr>
              <p:spPr bwMode="auto">
                <a:xfrm>
                  <a:off x="449" y="3490"/>
                  <a:ext cx="322" cy="594"/>
                </a:xfrm>
                <a:custGeom>
                  <a:avLst/>
                  <a:gdLst>
                    <a:gd name="T0" fmla="*/ 4 w 642"/>
                    <a:gd name="T1" fmla="*/ 14 h 1188"/>
                    <a:gd name="T2" fmla="*/ 0 w 642"/>
                    <a:gd name="T3" fmla="*/ 2 h 1188"/>
                    <a:gd name="T4" fmla="*/ 2 w 642"/>
                    <a:gd name="T5" fmla="*/ 1 h 1188"/>
                    <a:gd name="T6" fmla="*/ 5 w 642"/>
                    <a:gd name="T7" fmla="*/ 0 h 1188"/>
                    <a:gd name="T8" fmla="*/ 7 w 642"/>
                    <a:gd name="T9" fmla="*/ 1 h 1188"/>
                    <a:gd name="T10" fmla="*/ 11 w 642"/>
                    <a:gd name="T11" fmla="*/ 19 h 1188"/>
                    <a:gd name="T12" fmla="*/ 9 w 642"/>
                    <a:gd name="T13" fmla="*/ 18 h 1188"/>
                    <a:gd name="T14" fmla="*/ 6 w 642"/>
                    <a:gd name="T15" fmla="*/ 2 h 1188"/>
                    <a:gd name="T16" fmla="*/ 4 w 642"/>
                    <a:gd name="T17" fmla="*/ 1 h 1188"/>
                    <a:gd name="T18" fmla="*/ 2 w 642"/>
                    <a:gd name="T19" fmla="*/ 2 h 1188"/>
                    <a:gd name="T20" fmla="*/ 2 w 642"/>
                    <a:gd name="T21" fmla="*/ 3 h 1188"/>
                    <a:gd name="T22" fmla="*/ 5 w 642"/>
                    <a:gd name="T23" fmla="*/ 15 h 1188"/>
                    <a:gd name="T24" fmla="*/ 4 w 642"/>
                    <a:gd name="T25" fmla="*/ 14 h 1188"/>
                    <a:gd name="T26" fmla="*/ 4 w 642"/>
                    <a:gd name="T27" fmla="*/ 14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w="9525">
                  <a:noFill/>
                  <a:round/>
                  <a:headEnd/>
                  <a:tailEnd/>
                </a:ln>
              </p:spPr>
              <p:txBody>
                <a:bodyPr/>
                <a:lstStyle/>
                <a:p>
                  <a:pPr>
                    <a:defRPr/>
                  </a:pPr>
                  <a:endParaRPr lang="tr-TR"/>
                </a:p>
              </p:txBody>
            </p:sp>
            <p:sp>
              <p:nvSpPr>
                <p:cNvPr id="15406" name="Freeform 33"/>
                <p:cNvSpPr>
                  <a:spLocks/>
                </p:cNvSpPr>
                <p:nvPr userDrawn="1"/>
              </p:nvSpPr>
              <p:spPr bwMode="auto">
                <a:xfrm>
                  <a:off x="578" y="3650"/>
                  <a:ext cx="96" cy="252"/>
                </a:xfrm>
                <a:custGeom>
                  <a:avLst/>
                  <a:gdLst>
                    <a:gd name="T0" fmla="*/ 0 w 192"/>
                    <a:gd name="T1" fmla="*/ 1 h 504"/>
                    <a:gd name="T2" fmla="*/ 2 w 192"/>
                    <a:gd name="T3" fmla="*/ 4 h 504"/>
                    <a:gd name="T4" fmla="*/ 2 w 192"/>
                    <a:gd name="T5" fmla="*/ 5 h 504"/>
                    <a:gd name="T6" fmla="*/ 2 w 192"/>
                    <a:gd name="T7" fmla="*/ 8 h 504"/>
                    <a:gd name="T8" fmla="*/ 3 w 192"/>
                    <a:gd name="T9" fmla="*/ 8 h 504"/>
                    <a:gd name="T10" fmla="*/ 3 w 192"/>
                    <a:gd name="T11" fmla="*/ 6 h 504"/>
                    <a:gd name="T12" fmla="*/ 3 w 192"/>
                    <a:gd name="T13" fmla="*/ 4 h 504"/>
                    <a:gd name="T14" fmla="*/ 2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w="9525">
                  <a:noFill/>
                  <a:round/>
                  <a:headEnd/>
                  <a:tailEnd/>
                </a:ln>
              </p:spPr>
              <p:txBody>
                <a:bodyPr/>
                <a:lstStyle/>
                <a:p>
                  <a:pPr>
                    <a:defRPr/>
                  </a:pPr>
                  <a:endParaRPr lang="tr-TR"/>
                </a:p>
              </p:txBody>
            </p:sp>
            <p:sp>
              <p:nvSpPr>
                <p:cNvPr id="15407" name="Freeform 34"/>
                <p:cNvSpPr>
                  <a:spLocks/>
                </p:cNvSpPr>
                <p:nvPr userDrawn="1"/>
              </p:nvSpPr>
              <p:spPr bwMode="auto">
                <a:xfrm>
                  <a:off x="328" y="3630"/>
                  <a:ext cx="195" cy="135"/>
                </a:xfrm>
                <a:custGeom>
                  <a:avLst/>
                  <a:gdLst>
                    <a:gd name="T0" fmla="*/ 5 w 390"/>
                    <a:gd name="T1" fmla="*/ 0 h 269"/>
                    <a:gd name="T2" fmla="*/ 5 w 390"/>
                    <a:gd name="T3" fmla="*/ 1 h 269"/>
                    <a:gd name="T4" fmla="*/ 4 w 390"/>
                    <a:gd name="T5" fmla="*/ 2 h 269"/>
                    <a:gd name="T6" fmla="*/ 0 w 390"/>
                    <a:gd name="T7" fmla="*/ 3 h 269"/>
                    <a:gd name="T8" fmla="*/ 0 w 390"/>
                    <a:gd name="T9" fmla="*/ 4 h 269"/>
                    <a:gd name="T10" fmla="*/ 5 w 390"/>
                    <a:gd name="T11" fmla="*/ 4 h 269"/>
                    <a:gd name="T12" fmla="*/ 5 w 390"/>
                    <a:gd name="T13" fmla="*/ 5 h 269"/>
                    <a:gd name="T14" fmla="*/ 7 w 390"/>
                    <a:gd name="T15" fmla="*/ 5 h 269"/>
                    <a:gd name="T16" fmla="*/ 6 w 390"/>
                    <a:gd name="T17" fmla="*/ 3 h 269"/>
                    <a:gd name="T18" fmla="*/ 2 w 390"/>
                    <a:gd name="T19" fmla="*/ 3 h 269"/>
                    <a:gd name="T20" fmla="*/ 6 w 390"/>
                    <a:gd name="T21" fmla="*/ 2 h 269"/>
                    <a:gd name="T22" fmla="*/ 5 w 390"/>
                    <a:gd name="T23" fmla="*/ 0 h 269"/>
                    <a:gd name="T24" fmla="*/ 5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w="9525">
                  <a:noFill/>
                  <a:round/>
                  <a:headEnd/>
                  <a:tailEnd/>
                </a:ln>
              </p:spPr>
              <p:txBody>
                <a:bodyPr/>
                <a:lstStyle/>
                <a:p>
                  <a:pPr>
                    <a:defRPr/>
                  </a:pPr>
                  <a:endParaRPr lang="tr-TR"/>
                </a:p>
              </p:txBody>
            </p:sp>
            <p:sp>
              <p:nvSpPr>
                <p:cNvPr id="15408" name="Freeform 35"/>
                <p:cNvSpPr>
                  <a:spLocks/>
                </p:cNvSpPr>
                <p:nvPr userDrawn="1"/>
              </p:nvSpPr>
              <p:spPr bwMode="auto">
                <a:xfrm>
                  <a:off x="658" y="3538"/>
                  <a:ext cx="471" cy="212"/>
                </a:xfrm>
                <a:custGeom>
                  <a:avLst/>
                  <a:gdLst>
                    <a:gd name="T0" fmla="*/ 0 w 941"/>
                    <a:gd name="T1" fmla="*/ 3 h 424"/>
                    <a:gd name="T2" fmla="*/ 14 w 941"/>
                    <a:gd name="T3" fmla="*/ 0 h 424"/>
                    <a:gd name="T4" fmla="*/ 15 w 941"/>
                    <a:gd name="T5" fmla="*/ 2 h 424"/>
                    <a:gd name="T6" fmla="*/ 15 w 941"/>
                    <a:gd name="T7" fmla="*/ 3 h 424"/>
                    <a:gd name="T8" fmla="*/ 15 w 941"/>
                    <a:gd name="T9" fmla="*/ 5 h 424"/>
                    <a:gd name="T10" fmla="*/ 1 w 941"/>
                    <a:gd name="T11" fmla="*/ 7 h 424"/>
                    <a:gd name="T12" fmla="*/ 1 w 941"/>
                    <a:gd name="T13" fmla="*/ 6 h 424"/>
                    <a:gd name="T14" fmla="*/ 14 w 941"/>
                    <a:gd name="T15" fmla="*/ 4 h 424"/>
                    <a:gd name="T16" fmla="*/ 14 w 941"/>
                    <a:gd name="T17" fmla="*/ 3 h 424"/>
                    <a:gd name="T18" fmla="*/ 14 w 941"/>
                    <a:gd name="T19" fmla="*/ 1 h 424"/>
                    <a:gd name="T20" fmla="*/ 0 w 941"/>
                    <a:gd name="T21" fmla="*/ 3 h 424"/>
                    <a:gd name="T22" fmla="*/ 0 w 941"/>
                    <a:gd name="T23" fmla="*/ 3 h 424"/>
                    <a:gd name="T24" fmla="*/ 0 w 941"/>
                    <a:gd name="T25" fmla="*/ 3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w="9525">
                  <a:noFill/>
                  <a:round/>
                  <a:headEnd/>
                  <a:tailEnd/>
                </a:ln>
              </p:spPr>
              <p:txBody>
                <a:bodyPr/>
                <a:lstStyle/>
                <a:p>
                  <a:pPr>
                    <a:defRPr/>
                  </a:pPr>
                  <a:endParaRPr lang="tr-TR"/>
                </a:p>
              </p:txBody>
            </p:sp>
            <p:sp>
              <p:nvSpPr>
                <p:cNvPr id="15409" name="Freeform 36"/>
                <p:cNvSpPr>
                  <a:spLocks/>
                </p:cNvSpPr>
                <p:nvPr userDrawn="1"/>
              </p:nvSpPr>
              <p:spPr bwMode="auto">
                <a:xfrm>
                  <a:off x="717" y="3606"/>
                  <a:ext cx="245" cy="86"/>
                </a:xfrm>
                <a:custGeom>
                  <a:avLst/>
                  <a:gdLst>
                    <a:gd name="T0" fmla="*/ 0 w 488"/>
                    <a:gd name="T1" fmla="*/ 1 h 173"/>
                    <a:gd name="T2" fmla="*/ 2 w 488"/>
                    <a:gd name="T3" fmla="*/ 2 h 173"/>
                    <a:gd name="T4" fmla="*/ 4 w 488"/>
                    <a:gd name="T5" fmla="*/ 2 h 173"/>
                    <a:gd name="T6" fmla="*/ 7 w 488"/>
                    <a:gd name="T7" fmla="*/ 1 h 173"/>
                    <a:gd name="T8" fmla="*/ 8 w 488"/>
                    <a:gd name="T9" fmla="*/ 0 h 173"/>
                    <a:gd name="T10" fmla="*/ 7 w 488"/>
                    <a:gd name="T11" fmla="*/ 0 h 173"/>
                    <a:gd name="T12" fmla="*/ 4 w 488"/>
                    <a:gd name="T13" fmla="*/ 0 h 173"/>
                    <a:gd name="T14" fmla="*/ 2 w 488"/>
                    <a:gd name="T15" fmla="*/ 0 h 173"/>
                    <a:gd name="T16" fmla="*/ 1 w 488"/>
                    <a:gd name="T17" fmla="*/ 1 h 173"/>
                    <a:gd name="T18" fmla="*/ 2 w 488"/>
                    <a:gd name="T19" fmla="*/ 1 h 173"/>
                    <a:gd name="T20" fmla="*/ 5 w 488"/>
                    <a:gd name="T21" fmla="*/ 0 h 173"/>
                    <a:gd name="T22" fmla="*/ 7 w 488"/>
                    <a:gd name="T23" fmla="*/ 0 h 173"/>
                    <a:gd name="T24" fmla="*/ 5 w 488"/>
                    <a:gd name="T25" fmla="*/ 1 h 173"/>
                    <a:gd name="T26" fmla="*/ 3 w 488"/>
                    <a:gd name="T27" fmla="*/ 1 h 173"/>
                    <a:gd name="T28" fmla="*/ 0 w 488"/>
                    <a:gd name="T29" fmla="*/ 1 h 173"/>
                    <a:gd name="T30" fmla="*/ 0 w 488"/>
                    <a:gd name="T31" fmla="*/ 1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w="9525">
                  <a:noFill/>
                  <a:round/>
                  <a:headEnd/>
                  <a:tailEnd/>
                </a:ln>
              </p:spPr>
              <p:txBody>
                <a:bodyPr/>
                <a:lstStyle/>
                <a:p>
                  <a:pPr>
                    <a:defRPr/>
                  </a:pPr>
                  <a:endParaRPr lang="tr-TR"/>
                </a:p>
              </p:txBody>
            </p:sp>
          </p:grpSp>
        </p:grpSp>
      </p:grpSp>
      <p:grpSp>
        <p:nvGrpSpPr>
          <p:cNvPr id="15371" name="Group 37"/>
          <p:cNvGrpSpPr>
            <a:grpSpLocks/>
          </p:cNvGrpSpPr>
          <p:nvPr/>
        </p:nvGrpSpPr>
        <p:grpSpPr bwMode="auto">
          <a:xfrm>
            <a:off x="8680450" y="2116138"/>
            <a:ext cx="385763" cy="4308475"/>
            <a:chOff x="5468" y="1333"/>
            <a:chExt cx="243" cy="2714"/>
          </a:xfrm>
        </p:grpSpPr>
        <p:sp>
          <p:nvSpPr>
            <p:cNvPr id="15385" name="Freeform 38"/>
            <p:cNvSpPr>
              <a:spLocks/>
            </p:cNvSpPr>
            <p:nvPr userDrawn="1"/>
          </p:nvSpPr>
          <p:spPr bwMode="auto">
            <a:xfrm flipH="1">
              <a:off x="5468" y="2620"/>
              <a:ext cx="205" cy="1427"/>
            </a:xfrm>
            <a:custGeom>
              <a:avLst/>
              <a:gdLst>
                <a:gd name="T0" fmla="*/ 0 w 772"/>
                <a:gd name="T1" fmla="*/ 22 h 3266"/>
                <a:gd name="T2" fmla="*/ 0 w 772"/>
                <a:gd name="T3" fmla="*/ 21 h 3266"/>
                <a:gd name="T4" fmla="*/ 0 w 772"/>
                <a:gd name="T5" fmla="*/ 19 h 3266"/>
                <a:gd name="T6" fmla="*/ 0 w 772"/>
                <a:gd name="T7" fmla="*/ 18 h 3266"/>
                <a:gd name="T8" fmla="*/ 0 w 772"/>
                <a:gd name="T9" fmla="*/ 16 h 3266"/>
                <a:gd name="T10" fmla="*/ 0 w 772"/>
                <a:gd name="T11" fmla="*/ 14 h 3266"/>
                <a:gd name="T12" fmla="*/ 0 w 772"/>
                <a:gd name="T13" fmla="*/ 14 h 3266"/>
                <a:gd name="T14" fmla="*/ 0 w 772"/>
                <a:gd name="T15" fmla="*/ 13 h 3266"/>
                <a:gd name="T16" fmla="*/ 0 w 772"/>
                <a:gd name="T17" fmla="*/ 12 h 3266"/>
                <a:gd name="T18" fmla="*/ 0 w 772"/>
                <a:gd name="T19" fmla="*/ 11 h 3266"/>
                <a:gd name="T20" fmla="*/ 0 w 772"/>
                <a:gd name="T21" fmla="*/ 8 h 3266"/>
                <a:gd name="T22" fmla="*/ 0 w 772"/>
                <a:gd name="T23" fmla="*/ 7 h 3266"/>
                <a:gd name="T24" fmla="*/ 0 w 772"/>
                <a:gd name="T25" fmla="*/ 5 h 3266"/>
                <a:gd name="T26" fmla="*/ 0 w 772"/>
                <a:gd name="T27" fmla="*/ 4 h 3266"/>
                <a:gd name="T28" fmla="*/ 0 w 772"/>
                <a:gd name="T29" fmla="*/ 3 h 3266"/>
                <a:gd name="T30" fmla="*/ 0 w 772"/>
                <a:gd name="T31" fmla="*/ 0 h 3266"/>
                <a:gd name="T32" fmla="*/ 0 w 772"/>
                <a:gd name="T33" fmla="*/ 3 h 3266"/>
                <a:gd name="T34" fmla="*/ 0 w 772"/>
                <a:gd name="T35" fmla="*/ 4 h 3266"/>
                <a:gd name="T36" fmla="*/ 0 w 772"/>
                <a:gd name="T37" fmla="*/ 5 h 3266"/>
                <a:gd name="T38" fmla="*/ 0 w 772"/>
                <a:gd name="T39" fmla="*/ 6 h 3266"/>
                <a:gd name="T40" fmla="*/ 0 w 772"/>
                <a:gd name="T41" fmla="*/ 7 h 3266"/>
                <a:gd name="T42" fmla="*/ 0 w 772"/>
                <a:gd name="T43" fmla="*/ 9 h 3266"/>
                <a:gd name="T44" fmla="*/ 0 w 772"/>
                <a:gd name="T45" fmla="*/ 11 h 3266"/>
                <a:gd name="T46" fmla="*/ 0 w 772"/>
                <a:gd name="T47" fmla="*/ 13 h 3266"/>
                <a:gd name="T48" fmla="*/ 0 w 772"/>
                <a:gd name="T49" fmla="*/ 14 h 3266"/>
                <a:gd name="T50" fmla="*/ 0 w 772"/>
                <a:gd name="T51" fmla="*/ 15 h 3266"/>
                <a:gd name="T52" fmla="*/ 0 w 772"/>
                <a:gd name="T53" fmla="*/ 17 h 3266"/>
                <a:gd name="T54" fmla="*/ 0 w 772"/>
                <a:gd name="T55" fmla="*/ 19 h 3266"/>
                <a:gd name="T56" fmla="*/ 0 w 772"/>
                <a:gd name="T57" fmla="*/ 21 h 3266"/>
                <a:gd name="T58" fmla="*/ 0 w 772"/>
                <a:gd name="T59" fmla="*/ 22 h 3266"/>
                <a:gd name="T60" fmla="*/ 0 w 772"/>
                <a:gd name="T61" fmla="*/ 23 h 3266"/>
                <a:gd name="T62" fmla="*/ 0 w 772"/>
                <a:gd name="T63" fmla="*/ 22 h 3266"/>
                <a:gd name="T64" fmla="*/ 0 w 772"/>
                <a:gd name="T65" fmla="*/ 2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tr-TR"/>
            </a:p>
          </p:txBody>
        </p:sp>
        <p:sp>
          <p:nvSpPr>
            <p:cNvPr id="15386" name="Freeform 39"/>
            <p:cNvSpPr>
              <a:spLocks/>
            </p:cNvSpPr>
            <p:nvPr userDrawn="1"/>
          </p:nvSpPr>
          <p:spPr bwMode="auto">
            <a:xfrm flipH="1">
              <a:off x="5506" y="1333"/>
              <a:ext cx="205" cy="1633"/>
            </a:xfrm>
            <a:custGeom>
              <a:avLst/>
              <a:gdLst>
                <a:gd name="T0" fmla="*/ 0 w 772"/>
                <a:gd name="T1" fmla="*/ 50 h 3266"/>
                <a:gd name="T2" fmla="*/ 0 w 772"/>
                <a:gd name="T3" fmla="*/ 47 h 3266"/>
                <a:gd name="T4" fmla="*/ 0 w 772"/>
                <a:gd name="T5" fmla="*/ 44 h 3266"/>
                <a:gd name="T6" fmla="*/ 0 w 772"/>
                <a:gd name="T7" fmla="*/ 40 h 3266"/>
                <a:gd name="T8" fmla="*/ 0 w 772"/>
                <a:gd name="T9" fmla="*/ 36 h 3266"/>
                <a:gd name="T10" fmla="*/ 0 w 772"/>
                <a:gd name="T11" fmla="*/ 33 h 3266"/>
                <a:gd name="T12" fmla="*/ 0 w 772"/>
                <a:gd name="T13" fmla="*/ 31 h 3266"/>
                <a:gd name="T14" fmla="*/ 0 w 772"/>
                <a:gd name="T15" fmla="*/ 30 h 3266"/>
                <a:gd name="T16" fmla="*/ 0 w 772"/>
                <a:gd name="T17" fmla="*/ 28 h 3266"/>
                <a:gd name="T18" fmla="*/ 0 w 772"/>
                <a:gd name="T19" fmla="*/ 25 h 3266"/>
                <a:gd name="T20" fmla="*/ 0 w 772"/>
                <a:gd name="T21" fmla="*/ 19 h 3266"/>
                <a:gd name="T22" fmla="*/ 0 w 772"/>
                <a:gd name="T23" fmla="*/ 15 h 3266"/>
                <a:gd name="T24" fmla="*/ 0 w 772"/>
                <a:gd name="T25" fmla="*/ 12 h 3266"/>
                <a:gd name="T26" fmla="*/ 0 w 772"/>
                <a:gd name="T27" fmla="*/ 10 h 3266"/>
                <a:gd name="T28" fmla="*/ 0 w 772"/>
                <a:gd name="T29" fmla="*/ 7 h 3266"/>
                <a:gd name="T30" fmla="*/ 0 w 772"/>
                <a:gd name="T31" fmla="*/ 0 h 3266"/>
                <a:gd name="T32" fmla="*/ 0 w 772"/>
                <a:gd name="T33" fmla="*/ 6 h 3266"/>
                <a:gd name="T34" fmla="*/ 0 w 772"/>
                <a:gd name="T35" fmla="*/ 10 h 3266"/>
                <a:gd name="T36" fmla="*/ 0 w 772"/>
                <a:gd name="T37" fmla="*/ 12 h 3266"/>
                <a:gd name="T38" fmla="*/ 0 w 772"/>
                <a:gd name="T39" fmla="*/ 14 h 3266"/>
                <a:gd name="T40" fmla="*/ 0 w 772"/>
                <a:gd name="T41" fmla="*/ 17 h 3266"/>
                <a:gd name="T42" fmla="*/ 0 w 772"/>
                <a:gd name="T43" fmla="*/ 20 h 3266"/>
                <a:gd name="T44" fmla="*/ 0 w 772"/>
                <a:gd name="T45" fmla="*/ 26 h 3266"/>
                <a:gd name="T46" fmla="*/ 0 w 772"/>
                <a:gd name="T47" fmla="*/ 30 h 3266"/>
                <a:gd name="T48" fmla="*/ 0 w 772"/>
                <a:gd name="T49" fmla="*/ 33 h 3266"/>
                <a:gd name="T50" fmla="*/ 0 w 772"/>
                <a:gd name="T51" fmla="*/ 35 h 3266"/>
                <a:gd name="T52" fmla="*/ 0 w 772"/>
                <a:gd name="T53" fmla="*/ 39 h 3266"/>
                <a:gd name="T54" fmla="*/ 0 w 772"/>
                <a:gd name="T55" fmla="*/ 43 h 3266"/>
                <a:gd name="T56" fmla="*/ 0 w 772"/>
                <a:gd name="T57" fmla="*/ 47 h 3266"/>
                <a:gd name="T58" fmla="*/ 0 w 772"/>
                <a:gd name="T59" fmla="*/ 50 h 3266"/>
                <a:gd name="T60" fmla="*/ 0 w 772"/>
                <a:gd name="T61" fmla="*/ 52 h 3266"/>
                <a:gd name="T62" fmla="*/ 0 w 772"/>
                <a:gd name="T63" fmla="*/ 50 h 3266"/>
                <a:gd name="T64" fmla="*/ 0 w 772"/>
                <a:gd name="T65" fmla="*/ 5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pPr>
                <a:defRPr/>
              </a:pPr>
              <a:endParaRPr lang="tr-TR"/>
            </a:p>
          </p:txBody>
        </p:sp>
      </p:grpSp>
      <p:grpSp>
        <p:nvGrpSpPr>
          <p:cNvPr id="15372" name="Group 40"/>
          <p:cNvGrpSpPr>
            <a:grpSpLocks/>
          </p:cNvGrpSpPr>
          <p:nvPr/>
        </p:nvGrpSpPr>
        <p:grpSpPr bwMode="auto">
          <a:xfrm>
            <a:off x="7318375" y="90488"/>
            <a:ext cx="2133600" cy="1911350"/>
            <a:chOff x="4610" y="57"/>
            <a:chExt cx="1344" cy="1204"/>
          </a:xfrm>
        </p:grpSpPr>
        <p:grpSp>
          <p:nvGrpSpPr>
            <p:cNvPr id="15373" name="Group 41"/>
            <p:cNvGrpSpPr>
              <a:grpSpLocks/>
            </p:cNvGrpSpPr>
            <p:nvPr userDrawn="1"/>
          </p:nvGrpSpPr>
          <p:grpSpPr bwMode="auto">
            <a:xfrm>
              <a:off x="4610" y="57"/>
              <a:ext cx="1344" cy="1204"/>
              <a:chOff x="4610" y="57"/>
              <a:chExt cx="1344" cy="1204"/>
            </a:xfrm>
          </p:grpSpPr>
          <p:sp>
            <p:nvSpPr>
              <p:cNvPr id="15375" name="Freeform 42"/>
              <p:cNvSpPr>
                <a:spLocks/>
              </p:cNvSpPr>
              <p:nvPr userDrawn="1"/>
            </p:nvSpPr>
            <p:spPr bwMode="auto">
              <a:xfrm rot="-3172564">
                <a:off x="5430" y="1086"/>
                <a:ext cx="62" cy="288"/>
              </a:xfrm>
              <a:custGeom>
                <a:avLst/>
                <a:gdLst>
                  <a:gd name="T0" fmla="*/ 0 w 245"/>
                  <a:gd name="T1" fmla="*/ 0 h 806"/>
                  <a:gd name="T2" fmla="*/ 0 w 245"/>
                  <a:gd name="T3" fmla="*/ 1 h 806"/>
                  <a:gd name="T4" fmla="*/ 0 w 245"/>
                  <a:gd name="T5" fmla="*/ 2 h 806"/>
                  <a:gd name="T6" fmla="*/ 0 w 245"/>
                  <a:gd name="T7" fmla="*/ 2 h 806"/>
                  <a:gd name="T8" fmla="*/ 0 w 245"/>
                  <a:gd name="T9" fmla="*/ 1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w="9525">
                <a:noFill/>
                <a:round/>
                <a:headEnd/>
                <a:tailEnd/>
              </a:ln>
            </p:spPr>
            <p:txBody>
              <a:bodyPr/>
              <a:lstStyle/>
              <a:p>
                <a:pPr>
                  <a:defRPr/>
                </a:pPr>
                <a:endParaRPr lang="tr-TR"/>
              </a:p>
            </p:txBody>
          </p:sp>
          <p:grpSp>
            <p:nvGrpSpPr>
              <p:cNvPr id="15376" name="Group 43"/>
              <p:cNvGrpSpPr>
                <a:grpSpLocks/>
              </p:cNvGrpSpPr>
              <p:nvPr userDrawn="1"/>
            </p:nvGrpSpPr>
            <p:grpSpPr bwMode="auto">
              <a:xfrm>
                <a:off x="4610" y="57"/>
                <a:ext cx="1344" cy="985"/>
                <a:chOff x="4610" y="57"/>
                <a:chExt cx="1344" cy="985"/>
              </a:xfrm>
            </p:grpSpPr>
            <p:sp>
              <p:nvSpPr>
                <p:cNvPr id="15377"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1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w="9525">
                  <a:noFill/>
                  <a:round/>
                  <a:headEnd/>
                  <a:tailEnd/>
                </a:ln>
              </p:spPr>
              <p:txBody>
                <a:bodyPr/>
                <a:lstStyle/>
                <a:p>
                  <a:pPr>
                    <a:defRPr/>
                  </a:pPr>
                  <a:endParaRPr lang="tr-TR"/>
                </a:p>
              </p:txBody>
            </p:sp>
            <p:sp>
              <p:nvSpPr>
                <p:cNvPr id="15378" name="Freeform 45"/>
                <p:cNvSpPr>
                  <a:spLocks/>
                </p:cNvSpPr>
                <p:nvPr userDrawn="1"/>
              </p:nvSpPr>
              <p:spPr bwMode="auto">
                <a:xfrm rot="-3172564">
                  <a:off x="5052" y="328"/>
                  <a:ext cx="269" cy="438"/>
                </a:xfrm>
                <a:custGeom>
                  <a:avLst/>
                  <a:gdLst>
                    <a:gd name="T0" fmla="*/ 0 w 1064"/>
                    <a:gd name="T1" fmla="*/ 0 h 1230"/>
                    <a:gd name="T2" fmla="*/ 0 w 1064"/>
                    <a:gd name="T3" fmla="*/ 1 h 1230"/>
                    <a:gd name="T4" fmla="*/ 0 w 1064"/>
                    <a:gd name="T5" fmla="*/ 1 h 1230"/>
                    <a:gd name="T6" fmla="*/ 0 w 1064"/>
                    <a:gd name="T7" fmla="*/ 2 h 1230"/>
                    <a:gd name="T8" fmla="*/ 0 w 1064"/>
                    <a:gd name="T9" fmla="*/ 2 h 1230"/>
                    <a:gd name="T10" fmla="*/ 0 w 1064"/>
                    <a:gd name="T11" fmla="*/ 2 h 1230"/>
                    <a:gd name="T12" fmla="*/ 0 w 1064"/>
                    <a:gd name="T13" fmla="*/ 2 h 1230"/>
                    <a:gd name="T14" fmla="*/ 0 w 1064"/>
                    <a:gd name="T15" fmla="*/ 1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1 h 1230"/>
                    <a:gd name="T28" fmla="*/ 0 w 1064"/>
                    <a:gd name="T29" fmla="*/ 1 h 1230"/>
                    <a:gd name="T30" fmla="*/ 0 w 1064"/>
                    <a:gd name="T31" fmla="*/ 2 h 1230"/>
                    <a:gd name="T32" fmla="*/ 0 w 1064"/>
                    <a:gd name="T33" fmla="*/ 2 h 1230"/>
                    <a:gd name="T34" fmla="*/ 0 w 1064"/>
                    <a:gd name="T35" fmla="*/ 2 h 1230"/>
                    <a:gd name="T36" fmla="*/ 0 w 1064"/>
                    <a:gd name="T37" fmla="*/ 1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w="9525">
                  <a:noFill/>
                  <a:round/>
                  <a:headEnd/>
                  <a:tailEnd/>
                </a:ln>
              </p:spPr>
              <p:txBody>
                <a:bodyPr/>
                <a:lstStyle/>
                <a:p>
                  <a:pPr>
                    <a:defRPr/>
                  </a:pPr>
                  <a:endParaRPr lang="tr-TR"/>
                </a:p>
              </p:txBody>
            </p:sp>
            <p:sp>
              <p:nvSpPr>
                <p:cNvPr id="15379" name="Freeform 46"/>
                <p:cNvSpPr>
                  <a:spLocks/>
                </p:cNvSpPr>
                <p:nvPr userDrawn="1"/>
              </p:nvSpPr>
              <p:spPr bwMode="auto">
                <a:xfrm rot="-3172564">
                  <a:off x="4862" y="178"/>
                  <a:ext cx="505" cy="898"/>
                </a:xfrm>
                <a:custGeom>
                  <a:avLst/>
                  <a:gdLst>
                    <a:gd name="T0" fmla="*/ 1 w 2002"/>
                    <a:gd name="T1" fmla="*/ 0 h 2521"/>
                    <a:gd name="T2" fmla="*/ 0 w 2002"/>
                    <a:gd name="T3" fmla="*/ 5 h 2521"/>
                    <a:gd name="T4" fmla="*/ 0 w 2002"/>
                    <a:gd name="T5" fmla="*/ 5 h 2521"/>
                    <a:gd name="T6" fmla="*/ 1 w 2002"/>
                    <a:gd name="T7" fmla="*/ 0 h 2521"/>
                    <a:gd name="T8" fmla="*/ 1 w 2002"/>
                    <a:gd name="T9" fmla="*/ 0 h 2521"/>
                    <a:gd name="T10" fmla="*/ 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w="9525">
                  <a:noFill/>
                  <a:round/>
                  <a:headEnd/>
                  <a:tailEnd/>
                </a:ln>
              </p:spPr>
              <p:txBody>
                <a:bodyPr/>
                <a:lstStyle/>
                <a:p>
                  <a:pPr>
                    <a:defRPr/>
                  </a:pPr>
                  <a:endParaRPr lang="tr-TR"/>
                </a:p>
              </p:txBody>
            </p:sp>
            <p:sp>
              <p:nvSpPr>
                <p:cNvPr id="15380" name="Freeform 47"/>
                <p:cNvSpPr>
                  <a:spLocks/>
                </p:cNvSpPr>
                <p:nvPr userDrawn="1"/>
              </p:nvSpPr>
              <p:spPr bwMode="auto">
                <a:xfrm rot="-3172564">
                  <a:off x="4903" y="-19"/>
                  <a:ext cx="758" cy="1344"/>
                </a:xfrm>
                <a:custGeom>
                  <a:avLst/>
                  <a:gdLst>
                    <a:gd name="T0" fmla="*/ 0 w 3007"/>
                    <a:gd name="T1" fmla="*/ 6 h 3771"/>
                    <a:gd name="T2" fmla="*/ 0 w 3007"/>
                    <a:gd name="T3" fmla="*/ 6 h 3771"/>
                    <a:gd name="T4" fmla="*/ 0 w 3007"/>
                    <a:gd name="T5" fmla="*/ 6 h 3771"/>
                    <a:gd name="T6" fmla="*/ 0 w 3007"/>
                    <a:gd name="T7" fmla="*/ 6 h 3771"/>
                    <a:gd name="T8" fmla="*/ 0 w 3007"/>
                    <a:gd name="T9" fmla="*/ 5 h 3771"/>
                    <a:gd name="T10" fmla="*/ 0 w 3007"/>
                    <a:gd name="T11" fmla="*/ 6 h 3771"/>
                    <a:gd name="T12" fmla="*/ 0 w 3007"/>
                    <a:gd name="T13" fmla="*/ 6 h 3771"/>
                    <a:gd name="T14" fmla="*/ 1 w 3007"/>
                    <a:gd name="T15" fmla="*/ 1 h 3771"/>
                    <a:gd name="T16" fmla="*/ 1 w 3007"/>
                    <a:gd name="T17" fmla="*/ 0 h 3771"/>
                    <a:gd name="T18" fmla="*/ 1 w 3007"/>
                    <a:gd name="T19" fmla="*/ 0 h 3771"/>
                    <a:gd name="T20" fmla="*/ 1 w 3007"/>
                    <a:gd name="T21" fmla="*/ 0 h 3771"/>
                    <a:gd name="T22" fmla="*/ 1 w 3007"/>
                    <a:gd name="T23" fmla="*/ 1 h 3771"/>
                    <a:gd name="T24" fmla="*/ 0 w 3007"/>
                    <a:gd name="T25" fmla="*/ 7 h 3771"/>
                    <a:gd name="T26" fmla="*/ 0 w 3007"/>
                    <a:gd name="T27" fmla="*/ 7 h 3771"/>
                    <a:gd name="T28" fmla="*/ 0 w 3007"/>
                    <a:gd name="T29" fmla="*/ 8 h 3771"/>
                    <a:gd name="T30" fmla="*/ 0 w 3007"/>
                    <a:gd name="T31" fmla="*/ 7 h 3771"/>
                    <a:gd name="T32" fmla="*/ 0 w 3007"/>
                    <a:gd name="T33" fmla="*/ 7 h 3771"/>
                    <a:gd name="T34" fmla="*/ 0 w 3007"/>
                    <a:gd name="T35" fmla="*/ 7 h 3771"/>
                    <a:gd name="T36" fmla="*/ 0 w 3007"/>
                    <a:gd name="T37" fmla="*/ 7 h 3771"/>
                    <a:gd name="T38" fmla="*/ 0 w 3007"/>
                    <a:gd name="T39" fmla="*/ 6 h 3771"/>
                    <a:gd name="T40" fmla="*/ 0 w 3007"/>
                    <a:gd name="T41" fmla="*/ 7 h 3771"/>
                    <a:gd name="T42" fmla="*/ 0 w 3007"/>
                    <a:gd name="T43" fmla="*/ 6 h 3771"/>
                    <a:gd name="T44" fmla="*/ 0 w 3007"/>
                    <a:gd name="T45" fmla="*/ 7 h 3771"/>
                    <a:gd name="T46" fmla="*/ 0 w 3007"/>
                    <a:gd name="T47" fmla="*/ 6 h 3771"/>
                    <a:gd name="T48" fmla="*/ 0 w 3007"/>
                    <a:gd name="T49" fmla="*/ 6 h 3771"/>
                    <a:gd name="T50" fmla="*/ 0 w 3007"/>
                    <a:gd name="T51" fmla="*/ 6 h 3771"/>
                    <a:gd name="T52" fmla="*/ 0 w 3007"/>
                    <a:gd name="T53" fmla="*/ 6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w="9525">
                  <a:noFill/>
                  <a:round/>
                  <a:headEnd/>
                  <a:tailEnd/>
                </a:ln>
              </p:spPr>
              <p:txBody>
                <a:bodyPr/>
                <a:lstStyle/>
                <a:p>
                  <a:pPr>
                    <a:defRPr/>
                  </a:pPr>
                  <a:endParaRPr lang="tr-TR"/>
                </a:p>
              </p:txBody>
            </p:sp>
            <p:sp>
              <p:nvSpPr>
                <p:cNvPr id="15381" name="Freeform 48"/>
                <p:cNvSpPr>
                  <a:spLocks/>
                </p:cNvSpPr>
                <p:nvPr userDrawn="1"/>
              </p:nvSpPr>
              <p:spPr bwMode="auto">
                <a:xfrm rot="-3172564">
                  <a:off x="5301" y="893"/>
                  <a:ext cx="169" cy="122"/>
                </a:xfrm>
                <a:custGeom>
                  <a:avLst/>
                  <a:gdLst>
                    <a:gd name="T0" fmla="*/ 0 w 673"/>
                    <a:gd name="T1" fmla="*/ 0 h 342"/>
                    <a:gd name="T2" fmla="*/ 0 w 673"/>
                    <a:gd name="T3" fmla="*/ 0 h 342"/>
                    <a:gd name="T4" fmla="*/ 0 w 673"/>
                    <a:gd name="T5" fmla="*/ 1 h 342"/>
                    <a:gd name="T6" fmla="*/ 0 w 673"/>
                    <a:gd name="T7" fmla="*/ 1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w="9525">
                  <a:noFill/>
                  <a:round/>
                  <a:headEnd/>
                  <a:tailEnd/>
                </a:ln>
              </p:spPr>
              <p:txBody>
                <a:bodyPr/>
                <a:lstStyle/>
                <a:p>
                  <a:pPr>
                    <a:defRPr/>
                  </a:pPr>
                  <a:endParaRPr lang="tr-TR"/>
                </a:p>
              </p:txBody>
            </p:sp>
            <p:sp>
              <p:nvSpPr>
                <p:cNvPr id="15382" name="Freeform 49"/>
                <p:cNvSpPr>
                  <a:spLocks/>
                </p:cNvSpPr>
                <p:nvPr userDrawn="1"/>
              </p:nvSpPr>
              <p:spPr bwMode="auto">
                <a:xfrm rot="-3172564">
                  <a:off x="5253" y="802"/>
                  <a:ext cx="181" cy="144"/>
                </a:xfrm>
                <a:custGeom>
                  <a:avLst/>
                  <a:gdLst>
                    <a:gd name="T0" fmla="*/ 0 w 716"/>
                    <a:gd name="T1" fmla="*/ 0 h 403"/>
                    <a:gd name="T2" fmla="*/ 0 w 716"/>
                    <a:gd name="T3" fmla="*/ 0 h 403"/>
                    <a:gd name="T4" fmla="*/ 0 w 716"/>
                    <a:gd name="T5" fmla="*/ 1 h 403"/>
                    <a:gd name="T6" fmla="*/ 0 w 716"/>
                    <a:gd name="T7" fmla="*/ 1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w="9525">
                  <a:noFill/>
                  <a:round/>
                  <a:headEnd/>
                  <a:tailEnd/>
                </a:ln>
              </p:spPr>
              <p:txBody>
                <a:bodyPr/>
                <a:lstStyle/>
                <a:p>
                  <a:pPr>
                    <a:defRPr/>
                  </a:pPr>
                  <a:endParaRPr lang="tr-TR"/>
                </a:p>
              </p:txBody>
            </p:sp>
            <p:sp>
              <p:nvSpPr>
                <p:cNvPr id="15383"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1 h 411"/>
                    <a:gd name="T6" fmla="*/ 0 w 717"/>
                    <a:gd name="T7" fmla="*/ 1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w="9525">
                  <a:noFill/>
                  <a:round/>
                  <a:headEnd/>
                  <a:tailEnd/>
                </a:ln>
              </p:spPr>
              <p:txBody>
                <a:bodyPr/>
                <a:lstStyle/>
                <a:p>
                  <a:pPr>
                    <a:defRPr/>
                  </a:pPr>
                  <a:endParaRPr lang="tr-TR"/>
                </a:p>
              </p:txBody>
            </p:sp>
            <p:sp>
              <p:nvSpPr>
                <p:cNvPr id="15384" name="Freeform 51"/>
                <p:cNvSpPr>
                  <a:spLocks/>
                </p:cNvSpPr>
                <p:nvPr userDrawn="1"/>
              </p:nvSpPr>
              <p:spPr bwMode="auto">
                <a:xfrm rot="-3172564">
                  <a:off x="4951" y="138"/>
                  <a:ext cx="179" cy="138"/>
                </a:xfrm>
                <a:custGeom>
                  <a:avLst/>
                  <a:gdLst>
                    <a:gd name="T0" fmla="*/ 0 w 709"/>
                    <a:gd name="T1" fmla="*/ 0 h 386"/>
                    <a:gd name="T2" fmla="*/ 0 w 709"/>
                    <a:gd name="T3" fmla="*/ 0 h 386"/>
                    <a:gd name="T4" fmla="*/ 0 w 709"/>
                    <a:gd name="T5" fmla="*/ 1 h 386"/>
                    <a:gd name="T6" fmla="*/ 0 w 709"/>
                    <a:gd name="T7" fmla="*/ 1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w="9525">
                  <a:noFill/>
                  <a:round/>
                  <a:headEnd/>
                  <a:tailEnd/>
                </a:ln>
              </p:spPr>
              <p:txBody>
                <a:bodyPr/>
                <a:lstStyle/>
                <a:p>
                  <a:pPr>
                    <a:defRPr/>
                  </a:pPr>
                  <a:endParaRPr lang="tr-TR"/>
                </a:p>
              </p:txBody>
            </p:sp>
          </p:grpSp>
        </p:grpSp>
        <p:sp>
          <p:nvSpPr>
            <p:cNvPr id="15374" name="Line 52"/>
            <p:cNvSpPr>
              <a:spLocks noChangeShapeType="1"/>
            </p:cNvSpPr>
            <p:nvPr userDrawn="1"/>
          </p:nvSpPr>
          <p:spPr bwMode="auto">
            <a:xfrm>
              <a:off x="4870" y="84"/>
              <a:ext cx="42" cy="96"/>
            </a:xfrm>
            <a:prstGeom prst="line">
              <a:avLst/>
            </a:prstGeom>
            <a:noFill/>
            <a:ln w="38100">
              <a:solidFill>
                <a:schemeClr val="accent2"/>
              </a:solidFill>
              <a:round/>
              <a:headEnd/>
              <a:tailEnd/>
            </a:ln>
          </p:spPr>
          <p:txBody>
            <a:bodyPr/>
            <a:lstStyle/>
            <a:p>
              <a:pPr>
                <a:defRPr/>
              </a:pPr>
              <a:endParaRPr lang="tr-TR"/>
            </a:p>
          </p:txBody>
        </p:sp>
      </p:grpSp>
    </p:spTree>
  </p:cSld>
  <p:clrMap bg1="lt1" tx1="dk1" bg2="lt2" tx2="dk2" accent1="accent1" accent2="accent2" accent3="accent3" accent4="accent4" accent5="accent5" accent6="accent6" hlink="hlink" folHlink="folHlink"/>
  <p:sldLayoutIdLst>
    <p:sldLayoutId id="2147485940" r:id="rId1"/>
    <p:sldLayoutId id="2147485907" r:id="rId2"/>
    <p:sldLayoutId id="2147485908" r:id="rId3"/>
    <p:sldLayoutId id="2147485909" r:id="rId4"/>
    <p:sldLayoutId id="2147485910" r:id="rId5"/>
    <p:sldLayoutId id="2147485911" r:id="rId6"/>
    <p:sldLayoutId id="2147485912" r:id="rId7"/>
    <p:sldLayoutId id="2147485913" r:id="rId8"/>
    <p:sldLayoutId id="2147485914" r:id="rId9"/>
    <p:sldLayoutId id="2147485915" r:id="rId10"/>
    <p:sldLayoutId id="2147485916"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7938" y="0"/>
            <a:ext cx="2833688" cy="6856413"/>
            <a:chOff x="-5" y="0"/>
            <a:chExt cx="1785" cy="4319"/>
          </a:xfrm>
        </p:grpSpPr>
        <p:sp>
          <p:nvSpPr>
            <p:cNvPr id="1639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w="9525">
              <a:noFill/>
              <a:round/>
              <a:headEnd/>
              <a:tailEnd/>
            </a:ln>
          </p:spPr>
          <p:txBody>
            <a:bodyPr/>
            <a:lstStyle/>
            <a:p>
              <a:pPr>
                <a:defRPr/>
              </a:pPr>
              <a:endParaRPr lang="tr-TR"/>
            </a:p>
          </p:txBody>
        </p:sp>
        <p:grpSp>
          <p:nvGrpSpPr>
            <p:cNvPr id="16393" name="Group 4"/>
            <p:cNvGrpSpPr>
              <a:grpSpLocks/>
            </p:cNvGrpSpPr>
            <p:nvPr/>
          </p:nvGrpSpPr>
          <p:grpSpPr bwMode="auto">
            <a:xfrm rot="14964908" flipH="1">
              <a:off x="104" y="2441"/>
              <a:ext cx="452" cy="444"/>
              <a:chOff x="1727" y="866"/>
              <a:chExt cx="129" cy="157"/>
            </a:xfrm>
          </p:grpSpPr>
          <p:sp>
            <p:nvSpPr>
              <p:cNvPr id="16431" name="Freeform 5"/>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16432" name="Freeform 6"/>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16433" name="Freeform 7"/>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sp>
          <p:nvSpPr>
            <p:cNvPr id="1639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w="9525">
              <a:noFill/>
              <a:round/>
              <a:headEnd/>
              <a:tailEnd/>
            </a:ln>
          </p:spPr>
          <p:txBody>
            <a:bodyPr/>
            <a:lstStyle/>
            <a:p>
              <a:pPr>
                <a:defRPr/>
              </a:pPr>
              <a:endParaRPr lang="tr-TR"/>
            </a:p>
          </p:txBody>
        </p:sp>
        <p:grpSp>
          <p:nvGrpSpPr>
            <p:cNvPr id="16395" name="Group 9"/>
            <p:cNvGrpSpPr>
              <a:grpSpLocks/>
            </p:cNvGrpSpPr>
            <p:nvPr/>
          </p:nvGrpSpPr>
          <p:grpSpPr bwMode="auto">
            <a:xfrm rot="416244">
              <a:off x="9" y="1746"/>
              <a:ext cx="1771" cy="1741"/>
              <a:chOff x="41" y="2787"/>
              <a:chExt cx="902" cy="833"/>
            </a:xfrm>
          </p:grpSpPr>
          <p:sp>
            <p:nvSpPr>
              <p:cNvPr id="16422" name="Freeform 10"/>
              <p:cNvSpPr>
                <a:spLocks/>
              </p:cNvSpPr>
              <p:nvPr userDrawn="1"/>
            </p:nvSpPr>
            <p:spPr bwMode="ltGray">
              <a:xfrm rot="373331" flipH="1">
                <a:off x="125" y="2787"/>
                <a:ext cx="313" cy="303"/>
              </a:xfrm>
              <a:custGeom>
                <a:avLst/>
                <a:gdLst>
                  <a:gd name="T0" fmla="*/ 413 w 217"/>
                  <a:gd name="T1" fmla="*/ 1894 h 210"/>
                  <a:gd name="T2" fmla="*/ 330 w 217"/>
                  <a:gd name="T3" fmla="*/ 1791 h 210"/>
                  <a:gd name="T4" fmla="*/ 237 w 217"/>
                  <a:gd name="T5" fmla="*/ 1635 h 210"/>
                  <a:gd name="T6" fmla="*/ 137 w 217"/>
                  <a:gd name="T7" fmla="*/ 1430 h 210"/>
                  <a:gd name="T8" fmla="*/ 42 w 217"/>
                  <a:gd name="T9" fmla="*/ 1216 h 210"/>
                  <a:gd name="T10" fmla="*/ 0 w 217"/>
                  <a:gd name="T11" fmla="*/ 984 h 210"/>
                  <a:gd name="T12" fmla="*/ 1 w 217"/>
                  <a:gd name="T13" fmla="*/ 737 h 210"/>
                  <a:gd name="T14" fmla="*/ 81 w 217"/>
                  <a:gd name="T15" fmla="*/ 511 h 210"/>
                  <a:gd name="T16" fmla="*/ 244 w 217"/>
                  <a:gd name="T17" fmla="*/ 320 h 210"/>
                  <a:gd name="T18" fmla="*/ 408 w 217"/>
                  <a:gd name="T19" fmla="*/ 198 h 210"/>
                  <a:gd name="T20" fmla="*/ 541 w 217"/>
                  <a:gd name="T21" fmla="*/ 108 h 210"/>
                  <a:gd name="T22" fmla="*/ 649 w 217"/>
                  <a:gd name="T23" fmla="*/ 61 h 210"/>
                  <a:gd name="T24" fmla="*/ 733 w 217"/>
                  <a:gd name="T25" fmla="*/ 42 h 210"/>
                  <a:gd name="T26" fmla="*/ 793 w 217"/>
                  <a:gd name="T27" fmla="*/ 42 h 210"/>
                  <a:gd name="T28" fmla="*/ 936 w 217"/>
                  <a:gd name="T29" fmla="*/ 0 h 210"/>
                  <a:gd name="T30" fmla="*/ 1330 w 217"/>
                  <a:gd name="T31" fmla="*/ 75 h 210"/>
                  <a:gd name="T32" fmla="*/ 1440 w 217"/>
                  <a:gd name="T33" fmla="*/ 108 h 210"/>
                  <a:gd name="T34" fmla="*/ 1548 w 217"/>
                  <a:gd name="T35" fmla="*/ 137 h 210"/>
                  <a:gd name="T36" fmla="*/ 1641 w 217"/>
                  <a:gd name="T37" fmla="*/ 169 h 210"/>
                  <a:gd name="T38" fmla="*/ 1711 w 217"/>
                  <a:gd name="T39" fmla="*/ 208 h 210"/>
                  <a:gd name="T40" fmla="*/ 1789 w 217"/>
                  <a:gd name="T41" fmla="*/ 244 h 210"/>
                  <a:gd name="T42" fmla="*/ 1849 w 217"/>
                  <a:gd name="T43" fmla="*/ 286 h 210"/>
                  <a:gd name="T44" fmla="*/ 1897 w 217"/>
                  <a:gd name="T45" fmla="*/ 342 h 210"/>
                  <a:gd name="T46" fmla="*/ 1953 w 217"/>
                  <a:gd name="T47" fmla="*/ 408 h 210"/>
                  <a:gd name="T48" fmla="*/ 1849 w 217"/>
                  <a:gd name="T49" fmla="*/ 365 h 210"/>
                  <a:gd name="T50" fmla="*/ 1750 w 217"/>
                  <a:gd name="T51" fmla="*/ 325 h 210"/>
                  <a:gd name="T52" fmla="*/ 1650 w 217"/>
                  <a:gd name="T53" fmla="*/ 300 h 210"/>
                  <a:gd name="T54" fmla="*/ 1548 w 217"/>
                  <a:gd name="T55" fmla="*/ 267 h 210"/>
                  <a:gd name="T56" fmla="*/ 1467 w 217"/>
                  <a:gd name="T57" fmla="*/ 244 h 210"/>
                  <a:gd name="T58" fmla="*/ 1382 w 217"/>
                  <a:gd name="T59" fmla="*/ 237 h 210"/>
                  <a:gd name="T60" fmla="*/ 1284 w 217"/>
                  <a:gd name="T61" fmla="*/ 222 h 210"/>
                  <a:gd name="T62" fmla="*/ 1203 w 217"/>
                  <a:gd name="T63" fmla="*/ 222 h 210"/>
                  <a:gd name="T64" fmla="*/ 1125 w 217"/>
                  <a:gd name="T65" fmla="*/ 222 h 210"/>
                  <a:gd name="T66" fmla="*/ 1044 w 217"/>
                  <a:gd name="T67" fmla="*/ 225 h 210"/>
                  <a:gd name="T68" fmla="*/ 961 w 217"/>
                  <a:gd name="T69" fmla="*/ 244 h 210"/>
                  <a:gd name="T70" fmla="*/ 890 w 217"/>
                  <a:gd name="T71" fmla="*/ 264 h 210"/>
                  <a:gd name="T72" fmla="*/ 819 w 217"/>
                  <a:gd name="T73" fmla="*/ 300 h 210"/>
                  <a:gd name="T74" fmla="*/ 734 w 217"/>
                  <a:gd name="T75" fmla="*/ 325 h 210"/>
                  <a:gd name="T76" fmla="*/ 666 w 217"/>
                  <a:gd name="T77" fmla="*/ 368 h 210"/>
                  <a:gd name="T78" fmla="*/ 596 w 217"/>
                  <a:gd name="T79" fmla="*/ 413 h 210"/>
                  <a:gd name="T80" fmla="*/ 469 w 217"/>
                  <a:gd name="T81" fmla="*/ 550 h 210"/>
                  <a:gd name="T82" fmla="*/ 381 w 217"/>
                  <a:gd name="T83" fmla="*/ 720 h 210"/>
                  <a:gd name="T84" fmla="*/ 330 w 217"/>
                  <a:gd name="T85" fmla="*/ 931 h 210"/>
                  <a:gd name="T86" fmla="*/ 312 w 217"/>
                  <a:gd name="T87" fmla="*/ 1138 h 210"/>
                  <a:gd name="T88" fmla="*/ 312 w 217"/>
                  <a:gd name="T89" fmla="*/ 1368 h 210"/>
                  <a:gd name="T90" fmla="*/ 342 w 217"/>
                  <a:gd name="T91" fmla="*/ 1567 h 210"/>
                  <a:gd name="T92" fmla="*/ 368 w 217"/>
                  <a:gd name="T93" fmla="*/ 1750 h 210"/>
                  <a:gd name="T94" fmla="*/ 413 w 217"/>
                  <a:gd name="T95" fmla="*/ 1894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tr-TR"/>
              </a:p>
            </p:txBody>
          </p:sp>
          <p:sp>
            <p:nvSpPr>
              <p:cNvPr id="16423" name="Freeform 11"/>
              <p:cNvSpPr>
                <a:spLocks/>
              </p:cNvSpPr>
              <p:nvPr userDrawn="1"/>
            </p:nvSpPr>
            <p:spPr bwMode="ltGray">
              <a:xfrm rot="373331" flipH="1">
                <a:off x="41" y="2843"/>
                <a:ext cx="262" cy="308"/>
              </a:xfrm>
              <a:custGeom>
                <a:avLst/>
                <a:gdLst>
                  <a:gd name="T0" fmla="*/ 970 w 182"/>
                  <a:gd name="T1" fmla="*/ 0 h 213"/>
                  <a:gd name="T2" fmla="*/ 996 w 182"/>
                  <a:gd name="T3" fmla="*/ 19 h 213"/>
                  <a:gd name="T4" fmla="*/ 1052 w 182"/>
                  <a:gd name="T5" fmla="*/ 75 h 213"/>
                  <a:gd name="T6" fmla="*/ 1131 w 182"/>
                  <a:gd name="T7" fmla="*/ 168 h 213"/>
                  <a:gd name="T8" fmla="*/ 1221 w 182"/>
                  <a:gd name="T9" fmla="*/ 304 h 213"/>
                  <a:gd name="T10" fmla="*/ 1291 w 182"/>
                  <a:gd name="T11" fmla="*/ 473 h 213"/>
                  <a:gd name="T12" fmla="*/ 1337 w 182"/>
                  <a:gd name="T13" fmla="*/ 697 h 213"/>
                  <a:gd name="T14" fmla="*/ 1337 w 182"/>
                  <a:gd name="T15" fmla="*/ 962 h 213"/>
                  <a:gd name="T16" fmla="*/ 1281 w 182"/>
                  <a:gd name="T17" fmla="*/ 1274 h 213"/>
                  <a:gd name="T18" fmla="*/ 1250 w 182"/>
                  <a:gd name="T19" fmla="*/ 1361 h 213"/>
                  <a:gd name="T20" fmla="*/ 1211 w 182"/>
                  <a:gd name="T21" fmla="*/ 1433 h 213"/>
                  <a:gd name="T22" fmla="*/ 1169 w 182"/>
                  <a:gd name="T23" fmla="*/ 1511 h 213"/>
                  <a:gd name="T24" fmla="*/ 1113 w 182"/>
                  <a:gd name="T25" fmla="*/ 1580 h 213"/>
                  <a:gd name="T26" fmla="*/ 1038 w 182"/>
                  <a:gd name="T27" fmla="*/ 1646 h 213"/>
                  <a:gd name="T28" fmla="*/ 976 w 182"/>
                  <a:gd name="T29" fmla="*/ 1696 h 213"/>
                  <a:gd name="T30" fmla="*/ 910 w 182"/>
                  <a:gd name="T31" fmla="*/ 1744 h 213"/>
                  <a:gd name="T32" fmla="*/ 816 w 182"/>
                  <a:gd name="T33" fmla="*/ 1783 h 213"/>
                  <a:gd name="T34" fmla="*/ 731 w 182"/>
                  <a:gd name="T35" fmla="*/ 1802 h 213"/>
                  <a:gd name="T36" fmla="*/ 645 w 182"/>
                  <a:gd name="T37" fmla="*/ 1825 h 213"/>
                  <a:gd name="T38" fmla="*/ 546 w 182"/>
                  <a:gd name="T39" fmla="*/ 1842 h 213"/>
                  <a:gd name="T40" fmla="*/ 439 w 182"/>
                  <a:gd name="T41" fmla="*/ 1842 h 213"/>
                  <a:gd name="T42" fmla="*/ 325 w 182"/>
                  <a:gd name="T43" fmla="*/ 1825 h 213"/>
                  <a:gd name="T44" fmla="*/ 223 w 182"/>
                  <a:gd name="T45" fmla="*/ 1802 h 213"/>
                  <a:gd name="T46" fmla="*/ 104 w 182"/>
                  <a:gd name="T47" fmla="*/ 1763 h 213"/>
                  <a:gd name="T48" fmla="*/ 0 w 182"/>
                  <a:gd name="T49" fmla="*/ 1716 h 213"/>
                  <a:gd name="T50" fmla="*/ 99 w 182"/>
                  <a:gd name="T51" fmla="*/ 1783 h 213"/>
                  <a:gd name="T52" fmla="*/ 197 w 182"/>
                  <a:gd name="T53" fmla="*/ 1825 h 213"/>
                  <a:gd name="T54" fmla="*/ 297 w 182"/>
                  <a:gd name="T55" fmla="*/ 1871 h 213"/>
                  <a:gd name="T56" fmla="*/ 381 w 182"/>
                  <a:gd name="T57" fmla="*/ 1903 h 213"/>
                  <a:gd name="T58" fmla="*/ 468 w 182"/>
                  <a:gd name="T59" fmla="*/ 1930 h 213"/>
                  <a:gd name="T60" fmla="*/ 564 w 182"/>
                  <a:gd name="T61" fmla="*/ 1941 h 213"/>
                  <a:gd name="T62" fmla="*/ 646 w 182"/>
                  <a:gd name="T63" fmla="*/ 1945 h 213"/>
                  <a:gd name="T64" fmla="*/ 734 w 182"/>
                  <a:gd name="T65" fmla="*/ 1945 h 213"/>
                  <a:gd name="T66" fmla="*/ 812 w 182"/>
                  <a:gd name="T67" fmla="*/ 1941 h 213"/>
                  <a:gd name="T68" fmla="*/ 890 w 182"/>
                  <a:gd name="T69" fmla="*/ 1923 h 213"/>
                  <a:gd name="T70" fmla="*/ 957 w 182"/>
                  <a:gd name="T71" fmla="*/ 1903 h 213"/>
                  <a:gd name="T72" fmla="*/ 1029 w 182"/>
                  <a:gd name="T73" fmla="*/ 1884 h 213"/>
                  <a:gd name="T74" fmla="*/ 1094 w 182"/>
                  <a:gd name="T75" fmla="*/ 1860 h 213"/>
                  <a:gd name="T76" fmla="*/ 1155 w 182"/>
                  <a:gd name="T77" fmla="*/ 1819 h 213"/>
                  <a:gd name="T78" fmla="*/ 1211 w 182"/>
                  <a:gd name="T79" fmla="*/ 1783 h 213"/>
                  <a:gd name="T80" fmla="*/ 1262 w 182"/>
                  <a:gd name="T81" fmla="*/ 1744 h 213"/>
                  <a:gd name="T82" fmla="*/ 1405 w 182"/>
                  <a:gd name="T83" fmla="*/ 1607 h 213"/>
                  <a:gd name="T84" fmla="*/ 1504 w 182"/>
                  <a:gd name="T85" fmla="*/ 1472 h 213"/>
                  <a:gd name="T86" fmla="*/ 1562 w 182"/>
                  <a:gd name="T87" fmla="*/ 1316 h 213"/>
                  <a:gd name="T88" fmla="*/ 1594 w 182"/>
                  <a:gd name="T89" fmla="*/ 1173 h 213"/>
                  <a:gd name="T90" fmla="*/ 1614 w 182"/>
                  <a:gd name="T91" fmla="*/ 1018 h 213"/>
                  <a:gd name="T92" fmla="*/ 1614 w 182"/>
                  <a:gd name="T93" fmla="*/ 866 h 213"/>
                  <a:gd name="T94" fmla="*/ 1621 w 182"/>
                  <a:gd name="T95" fmla="*/ 723 h 213"/>
                  <a:gd name="T96" fmla="*/ 1536 w 182"/>
                  <a:gd name="T97" fmla="*/ 422 h 213"/>
                  <a:gd name="T98" fmla="*/ 1391 w 182"/>
                  <a:gd name="T99" fmla="*/ 188 h 213"/>
                  <a:gd name="T100" fmla="*/ 1339 w 182"/>
                  <a:gd name="T101" fmla="*/ 168 h 213"/>
                  <a:gd name="T102" fmla="*/ 1310 w 182"/>
                  <a:gd name="T103" fmla="*/ 140 h 213"/>
                  <a:gd name="T104" fmla="*/ 1262 w 182"/>
                  <a:gd name="T105" fmla="*/ 117 h 213"/>
                  <a:gd name="T106" fmla="*/ 1229 w 182"/>
                  <a:gd name="T107" fmla="*/ 100 h 213"/>
                  <a:gd name="T108" fmla="*/ 1175 w 182"/>
                  <a:gd name="T109" fmla="*/ 81 h 213"/>
                  <a:gd name="T110" fmla="*/ 1121 w 182"/>
                  <a:gd name="T111" fmla="*/ 56 h 213"/>
                  <a:gd name="T112" fmla="*/ 1057 w 182"/>
                  <a:gd name="T113" fmla="*/ 27 h 213"/>
                  <a:gd name="T114" fmla="*/ 970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tr-TR"/>
              </a:p>
            </p:txBody>
          </p:sp>
          <p:sp>
            <p:nvSpPr>
              <p:cNvPr id="16424" name="Freeform 12"/>
              <p:cNvSpPr>
                <a:spLocks/>
              </p:cNvSpPr>
              <p:nvPr userDrawn="1"/>
            </p:nvSpPr>
            <p:spPr bwMode="ltGray">
              <a:xfrm rot="373331" flipH="1">
                <a:off x="121" y="2907"/>
                <a:ext cx="93" cy="156"/>
              </a:xfrm>
              <a:custGeom>
                <a:avLst/>
                <a:gdLst>
                  <a:gd name="T0" fmla="*/ 14 w 128"/>
                  <a:gd name="T1" fmla="*/ 0 h 217"/>
                  <a:gd name="T2" fmla="*/ 15 w 128"/>
                  <a:gd name="T3" fmla="*/ 1 h 217"/>
                  <a:gd name="T4" fmla="*/ 17 w 128"/>
                  <a:gd name="T5" fmla="*/ 4 h 217"/>
                  <a:gd name="T6" fmla="*/ 18 w 128"/>
                  <a:gd name="T7" fmla="*/ 7 h 217"/>
                  <a:gd name="T8" fmla="*/ 19 w 128"/>
                  <a:gd name="T9" fmla="*/ 11 h 217"/>
                  <a:gd name="T10" fmla="*/ 19 w 128"/>
                  <a:gd name="T11" fmla="*/ 16 h 217"/>
                  <a:gd name="T12" fmla="*/ 17 w 128"/>
                  <a:gd name="T13" fmla="*/ 20 h 217"/>
                  <a:gd name="T14" fmla="*/ 14 w 128"/>
                  <a:gd name="T15" fmla="*/ 25 h 217"/>
                  <a:gd name="T16" fmla="*/ 9 w 128"/>
                  <a:gd name="T17" fmla="*/ 30 h 217"/>
                  <a:gd name="T18" fmla="*/ 7 w 128"/>
                  <a:gd name="T19" fmla="*/ 29 h 217"/>
                  <a:gd name="T20" fmla="*/ 6 w 128"/>
                  <a:gd name="T21" fmla="*/ 29 h 217"/>
                  <a:gd name="T22" fmla="*/ 4 w 128"/>
                  <a:gd name="T23" fmla="*/ 29 h 217"/>
                  <a:gd name="T24" fmla="*/ 3 w 128"/>
                  <a:gd name="T25" fmla="*/ 28 h 217"/>
                  <a:gd name="T26" fmla="*/ 1 w 128"/>
                  <a:gd name="T27" fmla="*/ 27 h 217"/>
                  <a:gd name="T28" fmla="*/ 1 w 128"/>
                  <a:gd name="T29" fmla="*/ 26 h 217"/>
                  <a:gd name="T30" fmla="*/ 0 w 128"/>
                  <a:gd name="T31" fmla="*/ 25 h 217"/>
                  <a:gd name="T32" fmla="*/ 1 w 128"/>
                  <a:gd name="T33" fmla="*/ 24 h 217"/>
                  <a:gd name="T34" fmla="*/ 2 w 128"/>
                  <a:gd name="T35" fmla="*/ 23 h 217"/>
                  <a:gd name="T36" fmla="*/ 4 w 128"/>
                  <a:gd name="T37" fmla="*/ 22 h 217"/>
                  <a:gd name="T38" fmla="*/ 7 w 128"/>
                  <a:gd name="T39" fmla="*/ 21 h 217"/>
                  <a:gd name="T40" fmla="*/ 9 w 128"/>
                  <a:gd name="T41" fmla="*/ 19 h 217"/>
                  <a:gd name="T42" fmla="*/ 12 w 128"/>
                  <a:gd name="T43" fmla="*/ 16 h 217"/>
                  <a:gd name="T44" fmla="*/ 13 w 128"/>
                  <a:gd name="T45" fmla="*/ 12 h 217"/>
                  <a:gd name="T46" fmla="*/ 15 w 128"/>
                  <a:gd name="T47" fmla="*/ 6 h 217"/>
                  <a:gd name="T48" fmla="*/ 14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tr-TR"/>
              </a:p>
            </p:txBody>
          </p:sp>
          <p:sp>
            <p:nvSpPr>
              <p:cNvPr id="16425" name="Freeform 13"/>
              <p:cNvSpPr>
                <a:spLocks/>
              </p:cNvSpPr>
              <p:nvPr userDrawn="1"/>
            </p:nvSpPr>
            <p:spPr bwMode="ltGray">
              <a:xfrm rot="373331" flipH="1">
                <a:off x="313" y="3110"/>
                <a:ext cx="85" cy="93"/>
              </a:xfrm>
              <a:custGeom>
                <a:avLst/>
                <a:gdLst>
                  <a:gd name="T0" fmla="*/ 11 w 117"/>
                  <a:gd name="T1" fmla="*/ 0 h 132"/>
                  <a:gd name="T2" fmla="*/ 0 w 117"/>
                  <a:gd name="T3" fmla="*/ 3 h 132"/>
                  <a:gd name="T4" fmla="*/ 1 w 117"/>
                  <a:gd name="T5" fmla="*/ 3 h 132"/>
                  <a:gd name="T6" fmla="*/ 2 w 117"/>
                  <a:gd name="T7" fmla="*/ 4 h 132"/>
                  <a:gd name="T8" fmla="*/ 4 w 117"/>
                  <a:gd name="T9" fmla="*/ 4 h 132"/>
                  <a:gd name="T10" fmla="*/ 7 w 117"/>
                  <a:gd name="T11" fmla="*/ 6 h 132"/>
                  <a:gd name="T12" fmla="*/ 9 w 117"/>
                  <a:gd name="T13" fmla="*/ 8 h 132"/>
                  <a:gd name="T14" fmla="*/ 12 w 117"/>
                  <a:gd name="T15" fmla="*/ 9 h 132"/>
                  <a:gd name="T16" fmla="*/ 15 w 117"/>
                  <a:gd name="T17" fmla="*/ 13 h 132"/>
                  <a:gd name="T18" fmla="*/ 17 w 117"/>
                  <a:gd name="T19" fmla="*/ 16 h 132"/>
                  <a:gd name="T20" fmla="*/ 17 w 117"/>
                  <a:gd name="T21" fmla="*/ 15 h 132"/>
                  <a:gd name="T22" fmla="*/ 17 w 117"/>
                  <a:gd name="T23" fmla="*/ 13 h 132"/>
                  <a:gd name="T24" fmla="*/ 16 w 117"/>
                  <a:gd name="T25" fmla="*/ 11 h 132"/>
                  <a:gd name="T26" fmla="*/ 15 w 117"/>
                  <a:gd name="T27" fmla="*/ 9 h 132"/>
                  <a:gd name="T28" fmla="*/ 13 w 117"/>
                  <a:gd name="T29" fmla="*/ 7 h 132"/>
                  <a:gd name="T30" fmla="*/ 12 w 117"/>
                  <a:gd name="T31" fmla="*/ 6 h 132"/>
                  <a:gd name="T32" fmla="*/ 10 w 117"/>
                  <a:gd name="T33" fmla="*/ 4 h 132"/>
                  <a:gd name="T34" fmla="*/ 9 w 117"/>
                  <a:gd name="T35" fmla="*/ 4 h 132"/>
                  <a:gd name="T36" fmla="*/ 10 w 117"/>
                  <a:gd name="T37" fmla="*/ 4 h 132"/>
                  <a:gd name="T38" fmla="*/ 12 w 117"/>
                  <a:gd name="T39" fmla="*/ 4 h 132"/>
                  <a:gd name="T40" fmla="*/ 13 w 117"/>
                  <a:gd name="T41" fmla="*/ 3 h 132"/>
                  <a:gd name="T42" fmla="*/ 15 w 117"/>
                  <a:gd name="T43" fmla="*/ 3 h 132"/>
                  <a:gd name="T44" fmla="*/ 15 w 117"/>
                  <a:gd name="T45" fmla="*/ 3 h 132"/>
                  <a:gd name="T46" fmla="*/ 16 w 117"/>
                  <a:gd name="T47" fmla="*/ 3 h 132"/>
                  <a:gd name="T48" fmla="*/ 17 w 117"/>
                  <a:gd name="T49" fmla="*/ 3 h 132"/>
                  <a:gd name="T50" fmla="*/ 17 w 117"/>
                  <a:gd name="T51" fmla="*/ 3 h 132"/>
                  <a:gd name="T52" fmla="*/ 1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tr-TR"/>
              </a:p>
            </p:txBody>
          </p:sp>
          <p:sp>
            <p:nvSpPr>
              <p:cNvPr id="16426" name="Freeform 14"/>
              <p:cNvSpPr>
                <a:spLocks/>
              </p:cNvSpPr>
              <p:nvPr userDrawn="1"/>
            </p:nvSpPr>
            <p:spPr bwMode="ltGray">
              <a:xfrm rot="373331" flipH="1">
                <a:off x="289" y="3133"/>
                <a:ext cx="21" cy="55"/>
              </a:xfrm>
              <a:custGeom>
                <a:avLst/>
                <a:gdLst>
                  <a:gd name="T0" fmla="*/ 4 w 29"/>
                  <a:gd name="T1" fmla="*/ 0 h 77"/>
                  <a:gd name="T2" fmla="*/ 4 w 29"/>
                  <a:gd name="T3" fmla="*/ 0 h 77"/>
                  <a:gd name="T4" fmla="*/ 3 w 29"/>
                  <a:gd name="T5" fmla="*/ 1 h 77"/>
                  <a:gd name="T6" fmla="*/ 1 w 29"/>
                  <a:gd name="T7" fmla="*/ 1 h 77"/>
                  <a:gd name="T8" fmla="*/ 1 w 29"/>
                  <a:gd name="T9" fmla="*/ 3 h 77"/>
                  <a:gd name="T10" fmla="*/ 1 w 29"/>
                  <a:gd name="T11" fmla="*/ 4 h 77"/>
                  <a:gd name="T12" fmla="*/ 0 w 29"/>
                  <a:gd name="T13" fmla="*/ 6 h 77"/>
                  <a:gd name="T14" fmla="*/ 1 w 29"/>
                  <a:gd name="T15" fmla="*/ 8 h 77"/>
                  <a:gd name="T16" fmla="*/ 1 w 29"/>
                  <a:gd name="T17" fmla="*/ 10 h 77"/>
                  <a:gd name="T18" fmla="*/ 2 w 29"/>
                  <a:gd name="T19" fmla="*/ 7 h 77"/>
                  <a:gd name="T20" fmla="*/ 3 w 29"/>
                  <a:gd name="T21" fmla="*/ 5 h 77"/>
                  <a:gd name="T22" fmla="*/ 4 w 29"/>
                  <a:gd name="T23" fmla="*/ 3 h 77"/>
                  <a:gd name="T24" fmla="*/ 4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tr-TR"/>
              </a:p>
            </p:txBody>
          </p:sp>
          <p:grpSp>
            <p:nvGrpSpPr>
              <p:cNvPr id="16427" name="Group 15"/>
              <p:cNvGrpSpPr>
                <a:grpSpLocks/>
              </p:cNvGrpSpPr>
              <p:nvPr userDrawn="1"/>
            </p:nvGrpSpPr>
            <p:grpSpPr bwMode="auto">
              <a:xfrm rot="10886446" flipH="1">
                <a:off x="335" y="3251"/>
                <a:ext cx="608" cy="369"/>
                <a:chOff x="-366" y="1704"/>
                <a:chExt cx="608" cy="369"/>
              </a:xfrm>
            </p:grpSpPr>
            <p:sp>
              <p:nvSpPr>
                <p:cNvPr id="16428" name="Freeform 16"/>
                <p:cNvSpPr>
                  <a:spLocks/>
                </p:cNvSpPr>
                <p:nvPr userDrawn="1"/>
              </p:nvSpPr>
              <p:spPr bwMode="ltGray">
                <a:xfrm rot="4200091">
                  <a:off x="-243" y="1807"/>
                  <a:ext cx="143" cy="390"/>
                </a:xfrm>
                <a:custGeom>
                  <a:avLst/>
                  <a:gdLst>
                    <a:gd name="T0" fmla="*/ 1 w 207"/>
                    <a:gd name="T1" fmla="*/ 5 h 564"/>
                    <a:gd name="T2" fmla="*/ 1 w 207"/>
                    <a:gd name="T3" fmla="*/ 8 h 564"/>
                    <a:gd name="T4" fmla="*/ 1 w 207"/>
                    <a:gd name="T5" fmla="*/ 11 h 564"/>
                    <a:gd name="T6" fmla="*/ 0 w 207"/>
                    <a:gd name="T7" fmla="*/ 13 h 564"/>
                    <a:gd name="T8" fmla="*/ 0 w 207"/>
                    <a:gd name="T9" fmla="*/ 17 h 564"/>
                    <a:gd name="T10" fmla="*/ 1 w 207"/>
                    <a:gd name="T11" fmla="*/ 19 h 564"/>
                    <a:gd name="T12" fmla="*/ 1 w 207"/>
                    <a:gd name="T13" fmla="*/ 23 h 564"/>
                    <a:gd name="T14" fmla="*/ 2 w 207"/>
                    <a:gd name="T15" fmla="*/ 27 h 564"/>
                    <a:gd name="T16" fmla="*/ 3 w 207"/>
                    <a:gd name="T17" fmla="*/ 32 h 564"/>
                    <a:gd name="T18" fmla="*/ 5 w 207"/>
                    <a:gd name="T19" fmla="*/ 36 h 564"/>
                    <a:gd name="T20" fmla="*/ 7 w 207"/>
                    <a:gd name="T21" fmla="*/ 39 h 564"/>
                    <a:gd name="T22" fmla="*/ 9 w 207"/>
                    <a:gd name="T23" fmla="*/ 44 h 564"/>
                    <a:gd name="T24" fmla="*/ 12 w 207"/>
                    <a:gd name="T25" fmla="*/ 49 h 564"/>
                    <a:gd name="T26" fmla="*/ 15 w 207"/>
                    <a:gd name="T27" fmla="*/ 53 h 564"/>
                    <a:gd name="T28" fmla="*/ 17 w 207"/>
                    <a:gd name="T29" fmla="*/ 57 h 564"/>
                    <a:gd name="T30" fmla="*/ 19 w 207"/>
                    <a:gd name="T31" fmla="*/ 59 h 564"/>
                    <a:gd name="T32" fmla="*/ 22 w 207"/>
                    <a:gd name="T33" fmla="*/ 62 h 564"/>
                    <a:gd name="T34" fmla="*/ 18 w 207"/>
                    <a:gd name="T35" fmla="*/ 55 h 564"/>
                    <a:gd name="T36" fmla="*/ 14 w 207"/>
                    <a:gd name="T37" fmla="*/ 49 h 564"/>
                    <a:gd name="T38" fmla="*/ 11 w 207"/>
                    <a:gd name="T39" fmla="*/ 44 h 564"/>
                    <a:gd name="T40" fmla="*/ 9 w 207"/>
                    <a:gd name="T41" fmla="*/ 40 h 564"/>
                    <a:gd name="T42" fmla="*/ 8 w 207"/>
                    <a:gd name="T43" fmla="*/ 37 h 564"/>
                    <a:gd name="T44" fmla="*/ 7 w 207"/>
                    <a:gd name="T45" fmla="*/ 34 h 564"/>
                    <a:gd name="T46" fmla="*/ 7 w 207"/>
                    <a:gd name="T47" fmla="*/ 31 h 564"/>
                    <a:gd name="T48" fmla="*/ 6 w 207"/>
                    <a:gd name="T49" fmla="*/ 28 h 564"/>
                    <a:gd name="T50" fmla="*/ 5 w 207"/>
                    <a:gd name="T51" fmla="*/ 23 h 564"/>
                    <a:gd name="T52" fmla="*/ 4 w 207"/>
                    <a:gd name="T53" fmla="*/ 15 h 564"/>
                    <a:gd name="T54" fmla="*/ 5 w 207"/>
                    <a:gd name="T55" fmla="*/ 8 h 564"/>
                    <a:gd name="T56" fmla="*/ 6 w 207"/>
                    <a:gd name="T57" fmla="*/ 0 h 564"/>
                    <a:gd name="T58" fmla="*/ 1 w 207"/>
                    <a:gd name="T59" fmla="*/ 5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tr-TR"/>
                </a:p>
              </p:txBody>
            </p:sp>
            <p:sp>
              <p:nvSpPr>
                <p:cNvPr id="16429" name="Freeform 17"/>
                <p:cNvSpPr>
                  <a:spLocks/>
                </p:cNvSpPr>
                <p:nvPr userDrawn="1"/>
              </p:nvSpPr>
              <p:spPr bwMode="ltGray">
                <a:xfrm rot="4200091">
                  <a:off x="124" y="1761"/>
                  <a:ext cx="33" cy="160"/>
                </a:xfrm>
                <a:custGeom>
                  <a:avLst/>
                  <a:gdLst>
                    <a:gd name="T0" fmla="*/ 0 w 47"/>
                    <a:gd name="T1" fmla="*/ 2 h 232"/>
                    <a:gd name="T2" fmla="*/ 2 w 47"/>
                    <a:gd name="T3" fmla="*/ 6 h 232"/>
                    <a:gd name="T4" fmla="*/ 3 w 47"/>
                    <a:gd name="T5" fmla="*/ 11 h 232"/>
                    <a:gd name="T6" fmla="*/ 3 w 47"/>
                    <a:gd name="T7" fmla="*/ 17 h 232"/>
                    <a:gd name="T8" fmla="*/ 2 w 47"/>
                    <a:gd name="T9" fmla="*/ 25 h 232"/>
                    <a:gd name="T10" fmla="*/ 6 w 47"/>
                    <a:gd name="T11" fmla="*/ 23 h 232"/>
                    <a:gd name="T12" fmla="*/ 6 w 47"/>
                    <a:gd name="T13" fmla="*/ 19 h 232"/>
                    <a:gd name="T14" fmla="*/ 6 w 47"/>
                    <a:gd name="T15" fmla="*/ 15 h 232"/>
                    <a:gd name="T16" fmla="*/ 6 w 47"/>
                    <a:gd name="T17" fmla="*/ 11 h 232"/>
                    <a:gd name="T18" fmla="*/ 5 w 47"/>
                    <a:gd name="T19" fmla="*/ 8 h 232"/>
                    <a:gd name="T20" fmla="*/ 4 w 47"/>
                    <a:gd name="T21" fmla="*/ 6 h 232"/>
                    <a:gd name="T22" fmla="*/ 4 w 47"/>
                    <a:gd name="T23" fmla="*/ 4 h 232"/>
                    <a:gd name="T24" fmla="*/ 3 w 47"/>
                    <a:gd name="T25" fmla="*/ 2 h 232"/>
                    <a:gd name="T26" fmla="*/ 1 w 47"/>
                    <a:gd name="T27" fmla="*/ 0 h 232"/>
                    <a:gd name="T28" fmla="*/ 0 w 47"/>
                    <a:gd name="T29" fmla="*/ 2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tr-TR"/>
                </a:p>
              </p:txBody>
            </p:sp>
            <p:sp>
              <p:nvSpPr>
                <p:cNvPr id="16430" name="Freeform 18"/>
                <p:cNvSpPr>
                  <a:spLocks/>
                </p:cNvSpPr>
                <p:nvPr userDrawn="1"/>
              </p:nvSpPr>
              <p:spPr bwMode="ltGray">
                <a:xfrm rot="4200091">
                  <a:off x="193" y="1722"/>
                  <a:ext cx="60" cy="27"/>
                </a:xfrm>
                <a:custGeom>
                  <a:avLst/>
                  <a:gdLst>
                    <a:gd name="T0" fmla="*/ 9 w 87"/>
                    <a:gd name="T1" fmla="*/ 2 h 40"/>
                    <a:gd name="T2" fmla="*/ 8 w 87"/>
                    <a:gd name="T3" fmla="*/ 1 h 40"/>
                    <a:gd name="T4" fmla="*/ 7 w 87"/>
                    <a:gd name="T5" fmla="*/ 1 h 40"/>
                    <a:gd name="T6" fmla="*/ 6 w 87"/>
                    <a:gd name="T7" fmla="*/ 1 h 40"/>
                    <a:gd name="T8" fmla="*/ 5 w 87"/>
                    <a:gd name="T9" fmla="*/ 1 h 40"/>
                    <a:gd name="T10" fmla="*/ 4 w 87"/>
                    <a:gd name="T11" fmla="*/ 1 h 40"/>
                    <a:gd name="T12" fmla="*/ 3 w 87"/>
                    <a:gd name="T13" fmla="*/ 1 h 40"/>
                    <a:gd name="T14" fmla="*/ 1 w 87"/>
                    <a:gd name="T15" fmla="*/ 0 h 40"/>
                    <a:gd name="T16" fmla="*/ 0 w 87"/>
                    <a:gd name="T17" fmla="*/ 1 h 40"/>
                    <a:gd name="T18" fmla="*/ 1 w 87"/>
                    <a:gd name="T19" fmla="*/ 1 h 40"/>
                    <a:gd name="T20" fmla="*/ 1 w 87"/>
                    <a:gd name="T21" fmla="*/ 1 h 40"/>
                    <a:gd name="T22" fmla="*/ 2 w 87"/>
                    <a:gd name="T23" fmla="*/ 1 h 40"/>
                    <a:gd name="T24" fmla="*/ 4 w 87"/>
                    <a:gd name="T25" fmla="*/ 1 h 40"/>
                    <a:gd name="T26" fmla="*/ 5 w 87"/>
                    <a:gd name="T27" fmla="*/ 2 h 40"/>
                    <a:gd name="T28" fmla="*/ 6 w 87"/>
                    <a:gd name="T29" fmla="*/ 2 h 40"/>
                    <a:gd name="T30" fmla="*/ 7 w 87"/>
                    <a:gd name="T31" fmla="*/ 3 h 40"/>
                    <a:gd name="T32" fmla="*/ 8 w 87"/>
                    <a:gd name="T33" fmla="*/ 3 h 40"/>
                    <a:gd name="T34" fmla="*/ 9 w 87"/>
                    <a:gd name="T35" fmla="*/ 2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tr-TR"/>
                </a:p>
              </p:txBody>
            </p:sp>
          </p:grpSp>
        </p:grpSp>
        <p:grpSp>
          <p:nvGrpSpPr>
            <p:cNvPr id="16396" name="Group 19"/>
            <p:cNvGrpSpPr>
              <a:grpSpLocks/>
            </p:cNvGrpSpPr>
            <p:nvPr/>
          </p:nvGrpSpPr>
          <p:grpSpPr bwMode="auto">
            <a:xfrm rot="6248562">
              <a:off x="343" y="3854"/>
              <a:ext cx="392" cy="424"/>
              <a:chOff x="1727" y="866"/>
              <a:chExt cx="129" cy="157"/>
            </a:xfrm>
          </p:grpSpPr>
          <p:sp>
            <p:nvSpPr>
              <p:cNvPr id="16419" name="Freeform 20"/>
              <p:cNvSpPr>
                <a:spLocks/>
              </p:cNvSpPr>
              <p:nvPr userDrawn="1"/>
            </p:nvSpPr>
            <p:spPr bwMode="ltGray">
              <a:xfrm>
                <a:off x="1727" y="868"/>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16420" name="Freeform 21"/>
              <p:cNvSpPr>
                <a:spLocks/>
              </p:cNvSpPr>
              <p:nvPr userDrawn="1"/>
            </p:nvSpPr>
            <p:spPr bwMode="ltGray">
              <a:xfrm>
                <a:off x="1786" y="896"/>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16421" name="Freeform 22"/>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6397" name="Group 23"/>
            <p:cNvGrpSpPr>
              <a:grpSpLocks/>
            </p:cNvGrpSpPr>
            <p:nvPr/>
          </p:nvGrpSpPr>
          <p:grpSpPr bwMode="auto">
            <a:xfrm rot="5003157">
              <a:off x="249" y="1102"/>
              <a:ext cx="412" cy="500"/>
              <a:chOff x="1727" y="866"/>
              <a:chExt cx="129" cy="157"/>
            </a:xfrm>
          </p:grpSpPr>
          <p:sp>
            <p:nvSpPr>
              <p:cNvPr id="16416" name="Freeform 24"/>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16417" name="Freeform 25"/>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16418" name="Freeform 26"/>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grpSp>
          <p:nvGrpSpPr>
            <p:cNvPr id="16398" name="Group 27"/>
            <p:cNvGrpSpPr>
              <a:grpSpLocks/>
            </p:cNvGrpSpPr>
            <p:nvPr/>
          </p:nvGrpSpPr>
          <p:grpSpPr bwMode="auto">
            <a:xfrm>
              <a:off x="815" y="0"/>
              <a:ext cx="345" cy="367"/>
              <a:chOff x="1727" y="866"/>
              <a:chExt cx="129" cy="157"/>
            </a:xfrm>
          </p:grpSpPr>
          <p:sp>
            <p:nvSpPr>
              <p:cNvPr id="16413" name="Freeform 28"/>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tr-TR"/>
              </a:p>
            </p:txBody>
          </p:sp>
          <p:sp>
            <p:nvSpPr>
              <p:cNvPr id="16414" name="Freeform 29"/>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tr-TR"/>
              </a:p>
            </p:txBody>
          </p:sp>
          <p:sp>
            <p:nvSpPr>
              <p:cNvPr id="16415" name="Freeform 30"/>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tr-TR"/>
              </a:p>
            </p:txBody>
          </p:sp>
        </p:grpSp>
        <p:sp>
          <p:nvSpPr>
            <p:cNvPr id="1639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w="9525">
              <a:noFill/>
              <a:round/>
              <a:headEnd/>
              <a:tailEnd/>
            </a:ln>
          </p:spPr>
          <p:txBody>
            <a:bodyPr/>
            <a:lstStyle/>
            <a:p>
              <a:pPr>
                <a:defRPr/>
              </a:pPr>
              <a:endParaRPr lang="tr-TR"/>
            </a:p>
          </p:txBody>
        </p:sp>
        <p:sp>
          <p:nvSpPr>
            <p:cNvPr id="16400" name="Freeform 32"/>
            <p:cNvSpPr>
              <a:spLocks/>
            </p:cNvSpPr>
            <p:nvPr/>
          </p:nvSpPr>
          <p:spPr bwMode="ltGray">
            <a:xfrm rot="828663">
              <a:off x="242" y="3404"/>
              <a:ext cx="132" cy="167"/>
            </a:xfrm>
            <a:custGeom>
              <a:avLst/>
              <a:gdLst>
                <a:gd name="T0" fmla="*/ 0 w 109"/>
                <a:gd name="T1" fmla="*/ 0 h 156"/>
                <a:gd name="T2" fmla="*/ 15 w 109"/>
                <a:gd name="T3" fmla="*/ 1 h 156"/>
                <a:gd name="T4" fmla="*/ 58 w 109"/>
                <a:gd name="T5" fmla="*/ 5 h 156"/>
                <a:gd name="T6" fmla="*/ 116 w 109"/>
                <a:gd name="T7" fmla="*/ 18 h 156"/>
                <a:gd name="T8" fmla="*/ 183 w 109"/>
                <a:gd name="T9" fmla="*/ 36 h 156"/>
                <a:gd name="T10" fmla="*/ 245 w 109"/>
                <a:gd name="T11" fmla="*/ 66 h 156"/>
                <a:gd name="T12" fmla="*/ 302 w 109"/>
                <a:gd name="T13" fmla="*/ 107 h 156"/>
                <a:gd name="T14" fmla="*/ 338 w 109"/>
                <a:gd name="T15" fmla="*/ 163 h 156"/>
                <a:gd name="T16" fmla="*/ 345 w 109"/>
                <a:gd name="T17" fmla="*/ 237 h 156"/>
                <a:gd name="T18" fmla="*/ 329 w 109"/>
                <a:gd name="T19" fmla="*/ 237 h 156"/>
                <a:gd name="T20" fmla="*/ 312 w 109"/>
                <a:gd name="T21" fmla="*/ 237 h 156"/>
                <a:gd name="T22" fmla="*/ 294 w 109"/>
                <a:gd name="T23" fmla="*/ 237 h 156"/>
                <a:gd name="T24" fmla="*/ 272 w 109"/>
                <a:gd name="T25" fmla="*/ 231 h 156"/>
                <a:gd name="T26" fmla="*/ 256 w 109"/>
                <a:gd name="T27" fmla="*/ 230 h 156"/>
                <a:gd name="T28" fmla="*/ 235 w 109"/>
                <a:gd name="T29" fmla="*/ 226 h 156"/>
                <a:gd name="T30" fmla="*/ 208 w 109"/>
                <a:gd name="T31" fmla="*/ 218 h 156"/>
                <a:gd name="T32" fmla="*/ 183 w 109"/>
                <a:gd name="T33" fmla="*/ 210 h 156"/>
                <a:gd name="T34" fmla="*/ 167 w 109"/>
                <a:gd name="T35" fmla="*/ 191 h 156"/>
                <a:gd name="T36" fmla="*/ 167 w 109"/>
                <a:gd name="T37" fmla="*/ 167 h 156"/>
                <a:gd name="T38" fmla="*/ 176 w 109"/>
                <a:gd name="T39" fmla="*/ 145 h 156"/>
                <a:gd name="T40" fmla="*/ 185 w 109"/>
                <a:gd name="T41" fmla="*/ 120 h 156"/>
                <a:gd name="T42" fmla="*/ 176 w 109"/>
                <a:gd name="T43" fmla="*/ 93 h 156"/>
                <a:gd name="T44" fmla="*/ 151 w 109"/>
                <a:gd name="T45" fmla="*/ 64 h 156"/>
                <a:gd name="T46" fmla="*/ 99 w 109"/>
                <a:gd name="T47" fmla="*/ 35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tr-TR"/>
            </a:p>
          </p:txBody>
        </p:sp>
        <p:sp>
          <p:nvSpPr>
            <p:cNvPr id="16401" name="Freeform 33"/>
            <p:cNvSpPr>
              <a:spLocks/>
            </p:cNvSpPr>
            <p:nvPr/>
          </p:nvSpPr>
          <p:spPr bwMode="ltGray">
            <a:xfrm rot="828663">
              <a:off x="266" y="3592"/>
              <a:ext cx="66" cy="43"/>
            </a:xfrm>
            <a:custGeom>
              <a:avLst/>
              <a:gdLst>
                <a:gd name="T0" fmla="*/ 0 w 54"/>
                <a:gd name="T1" fmla="*/ 0 h 40"/>
                <a:gd name="T2" fmla="*/ 1 w 54"/>
                <a:gd name="T3" fmla="*/ 1 h 40"/>
                <a:gd name="T4" fmla="*/ 20 w 54"/>
                <a:gd name="T5" fmla="*/ 3 h 40"/>
                <a:gd name="T6" fmla="*/ 43 w 54"/>
                <a:gd name="T7" fmla="*/ 14 h 40"/>
                <a:gd name="T8" fmla="*/ 72 w 54"/>
                <a:gd name="T9" fmla="*/ 18 h 40"/>
                <a:gd name="T10" fmla="*/ 97 w 54"/>
                <a:gd name="T11" fmla="*/ 22 h 40"/>
                <a:gd name="T12" fmla="*/ 123 w 54"/>
                <a:gd name="T13" fmla="*/ 26 h 40"/>
                <a:gd name="T14" fmla="*/ 150 w 54"/>
                <a:gd name="T15" fmla="*/ 28 h 40"/>
                <a:gd name="T16" fmla="*/ 181 w 54"/>
                <a:gd name="T17" fmla="*/ 24 h 40"/>
                <a:gd name="T18" fmla="*/ 177 w 54"/>
                <a:gd name="T19" fmla="*/ 38 h 40"/>
                <a:gd name="T20" fmla="*/ 167 w 54"/>
                <a:gd name="T21" fmla="*/ 51 h 40"/>
                <a:gd name="T22" fmla="*/ 148 w 54"/>
                <a:gd name="T23" fmla="*/ 59 h 40"/>
                <a:gd name="T24" fmla="*/ 122 w 54"/>
                <a:gd name="T25" fmla="*/ 61 h 40"/>
                <a:gd name="T26" fmla="*/ 93 w 54"/>
                <a:gd name="T27" fmla="*/ 60 h 40"/>
                <a:gd name="T28" fmla="*/ 62 w 54"/>
                <a:gd name="T29" fmla="*/ 49 h 40"/>
                <a:gd name="T30" fmla="*/ 33 w 54"/>
                <a:gd name="T31" fmla="*/ 3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tr-TR"/>
            </a:p>
          </p:txBody>
        </p:sp>
        <p:sp>
          <p:nvSpPr>
            <p:cNvPr id="1640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tr-TR"/>
            </a:p>
          </p:txBody>
        </p:sp>
        <p:sp>
          <p:nvSpPr>
            <p:cNvPr id="1640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tr-TR"/>
            </a:p>
          </p:txBody>
        </p:sp>
        <p:sp>
          <p:nvSpPr>
            <p:cNvPr id="1640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tr-TR"/>
            </a:p>
          </p:txBody>
        </p:sp>
        <p:sp>
          <p:nvSpPr>
            <p:cNvPr id="1640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tr-TR"/>
            </a:p>
          </p:txBody>
        </p:sp>
        <p:sp>
          <p:nvSpPr>
            <p:cNvPr id="16406" name="Freeform 38"/>
            <p:cNvSpPr>
              <a:spLocks/>
            </p:cNvSpPr>
            <p:nvPr/>
          </p:nvSpPr>
          <p:spPr bwMode="ltGray">
            <a:xfrm rot="1584153">
              <a:off x="20" y="410"/>
              <a:ext cx="344" cy="245"/>
            </a:xfrm>
            <a:custGeom>
              <a:avLst/>
              <a:gdLst>
                <a:gd name="T0" fmla="*/ 0 w 257"/>
                <a:gd name="T1" fmla="*/ 0 h 237"/>
                <a:gd name="T2" fmla="*/ 0 w 257"/>
                <a:gd name="T3" fmla="*/ 31 h 237"/>
                <a:gd name="T4" fmla="*/ 16 w 257"/>
                <a:gd name="T5" fmla="*/ 62 h 237"/>
                <a:gd name="T6" fmla="*/ 36 w 257"/>
                <a:gd name="T7" fmla="*/ 93 h 237"/>
                <a:gd name="T8" fmla="*/ 64 w 257"/>
                <a:gd name="T9" fmla="*/ 120 h 237"/>
                <a:gd name="T10" fmla="*/ 104 w 257"/>
                <a:gd name="T11" fmla="*/ 145 h 237"/>
                <a:gd name="T12" fmla="*/ 154 w 257"/>
                <a:gd name="T13" fmla="*/ 172 h 237"/>
                <a:gd name="T14" fmla="*/ 218 w 257"/>
                <a:gd name="T15" fmla="*/ 196 h 237"/>
                <a:gd name="T16" fmla="*/ 292 w 257"/>
                <a:gd name="T17" fmla="*/ 217 h 237"/>
                <a:gd name="T18" fmla="*/ 387 w 257"/>
                <a:gd name="T19" fmla="*/ 237 h 237"/>
                <a:gd name="T20" fmla="*/ 494 w 257"/>
                <a:gd name="T21" fmla="*/ 253 h 237"/>
                <a:gd name="T22" fmla="*/ 609 w 257"/>
                <a:gd name="T23" fmla="*/ 267 h 237"/>
                <a:gd name="T24" fmla="*/ 751 w 257"/>
                <a:gd name="T25" fmla="*/ 279 h 237"/>
                <a:gd name="T26" fmla="*/ 905 w 257"/>
                <a:gd name="T27" fmla="*/ 285 h 237"/>
                <a:gd name="T28" fmla="*/ 1082 w 257"/>
                <a:gd name="T29" fmla="*/ 289 h 237"/>
                <a:gd name="T30" fmla="*/ 1264 w 257"/>
                <a:gd name="T31" fmla="*/ 288 h 237"/>
                <a:gd name="T32" fmla="*/ 1478 w 257"/>
                <a:gd name="T33" fmla="*/ 283 h 237"/>
                <a:gd name="T34" fmla="*/ 1290 w 257"/>
                <a:gd name="T35" fmla="*/ 277 h 237"/>
                <a:gd name="T36" fmla="*/ 1120 w 257"/>
                <a:gd name="T37" fmla="*/ 268 h 237"/>
                <a:gd name="T38" fmla="*/ 978 w 257"/>
                <a:gd name="T39" fmla="*/ 258 h 237"/>
                <a:gd name="T40" fmla="*/ 851 w 257"/>
                <a:gd name="T41" fmla="*/ 249 h 237"/>
                <a:gd name="T42" fmla="*/ 736 w 257"/>
                <a:gd name="T43" fmla="*/ 236 h 237"/>
                <a:gd name="T44" fmla="*/ 645 w 257"/>
                <a:gd name="T45" fmla="*/ 222 h 237"/>
                <a:gd name="T46" fmla="*/ 560 w 257"/>
                <a:gd name="T47" fmla="*/ 207 h 237"/>
                <a:gd name="T48" fmla="*/ 482 w 257"/>
                <a:gd name="T49" fmla="*/ 189 h 237"/>
                <a:gd name="T50" fmla="*/ 411 w 257"/>
                <a:gd name="T51" fmla="*/ 172 h 237"/>
                <a:gd name="T52" fmla="*/ 353 w 257"/>
                <a:gd name="T53" fmla="*/ 152 h 237"/>
                <a:gd name="T54" fmla="*/ 303 w 257"/>
                <a:gd name="T55" fmla="*/ 131 h 237"/>
                <a:gd name="T56" fmla="*/ 249 w 257"/>
                <a:gd name="T57" fmla="*/ 106 h 237"/>
                <a:gd name="T58" fmla="*/ 190 w 257"/>
                <a:gd name="T59" fmla="*/ 84 h 237"/>
                <a:gd name="T60" fmla="*/ 133 w 257"/>
                <a:gd name="T61" fmla="*/ 59 h 237"/>
                <a:gd name="T62" fmla="*/ 67 w 257"/>
                <a:gd name="T63" fmla="*/ 30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tr-TR"/>
            </a:p>
          </p:txBody>
        </p:sp>
        <p:sp>
          <p:nvSpPr>
            <p:cNvPr id="16407" name="Freeform 39"/>
            <p:cNvSpPr>
              <a:spLocks/>
            </p:cNvSpPr>
            <p:nvPr/>
          </p:nvSpPr>
          <p:spPr bwMode="ltGray">
            <a:xfrm rot="1584153">
              <a:off x="242" y="756"/>
              <a:ext cx="167" cy="115"/>
            </a:xfrm>
            <a:custGeom>
              <a:avLst/>
              <a:gdLst>
                <a:gd name="T0" fmla="*/ 462 w 124"/>
                <a:gd name="T1" fmla="*/ 0 h 110"/>
                <a:gd name="T2" fmla="*/ 739 w 124"/>
                <a:gd name="T3" fmla="*/ 141 h 110"/>
                <a:gd name="T4" fmla="*/ 718 w 124"/>
                <a:gd name="T5" fmla="*/ 140 h 110"/>
                <a:gd name="T6" fmla="*/ 638 w 124"/>
                <a:gd name="T7" fmla="*/ 137 h 110"/>
                <a:gd name="T8" fmla="*/ 533 w 124"/>
                <a:gd name="T9" fmla="*/ 133 h 110"/>
                <a:gd name="T10" fmla="*/ 408 w 124"/>
                <a:gd name="T11" fmla="*/ 130 h 110"/>
                <a:gd name="T12" fmla="*/ 268 w 124"/>
                <a:gd name="T13" fmla="*/ 127 h 110"/>
                <a:gd name="T14" fmla="*/ 152 w 124"/>
                <a:gd name="T15" fmla="*/ 128 h 110"/>
                <a:gd name="T16" fmla="*/ 54 w 124"/>
                <a:gd name="T17" fmla="*/ 134 h 110"/>
                <a:gd name="T18" fmla="*/ 0 w 124"/>
                <a:gd name="T19" fmla="*/ 143 h 110"/>
                <a:gd name="T20" fmla="*/ 22 w 124"/>
                <a:gd name="T21" fmla="*/ 128 h 110"/>
                <a:gd name="T22" fmla="*/ 48 w 124"/>
                <a:gd name="T23" fmla="*/ 116 h 110"/>
                <a:gd name="T24" fmla="*/ 98 w 124"/>
                <a:gd name="T25" fmla="*/ 107 h 110"/>
                <a:gd name="T26" fmla="*/ 152 w 124"/>
                <a:gd name="T27" fmla="*/ 99 h 110"/>
                <a:gd name="T28" fmla="*/ 215 w 124"/>
                <a:gd name="T29" fmla="*/ 94 h 110"/>
                <a:gd name="T30" fmla="*/ 279 w 124"/>
                <a:gd name="T31" fmla="*/ 93 h 110"/>
                <a:gd name="T32" fmla="*/ 350 w 124"/>
                <a:gd name="T33" fmla="*/ 93 h 110"/>
                <a:gd name="T34" fmla="*/ 430 w 124"/>
                <a:gd name="T35" fmla="*/ 97 h 110"/>
                <a:gd name="T36" fmla="*/ 435 w 124"/>
                <a:gd name="T37" fmla="*/ 93 h 110"/>
                <a:gd name="T38" fmla="*/ 418 w 124"/>
                <a:gd name="T39" fmla="*/ 74 h 110"/>
                <a:gd name="T40" fmla="*/ 399 w 124"/>
                <a:gd name="T41" fmla="*/ 50 h 110"/>
                <a:gd name="T42" fmla="*/ 391 w 124"/>
                <a:gd name="T43" fmla="*/ 39 h 110"/>
                <a:gd name="T44" fmla="*/ 376 w 124"/>
                <a:gd name="T45" fmla="*/ 39 h 110"/>
                <a:gd name="T46" fmla="*/ 361 w 124"/>
                <a:gd name="T47" fmla="*/ 37 h 110"/>
                <a:gd name="T48" fmla="*/ 350 w 124"/>
                <a:gd name="T49" fmla="*/ 32 h 110"/>
                <a:gd name="T50" fmla="*/ 343 w 124"/>
                <a:gd name="T51" fmla="*/ 29 h 110"/>
                <a:gd name="T52" fmla="*/ 343 w 124"/>
                <a:gd name="T53" fmla="*/ 25 h 110"/>
                <a:gd name="T54" fmla="*/ 350 w 124"/>
                <a:gd name="T55" fmla="*/ 20 h 110"/>
                <a:gd name="T56" fmla="*/ 396 w 124"/>
                <a:gd name="T57" fmla="*/ 8 h 110"/>
                <a:gd name="T58" fmla="*/ 462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tr-TR"/>
            </a:p>
          </p:txBody>
        </p:sp>
        <p:sp>
          <p:nvSpPr>
            <p:cNvPr id="16408" name="Freeform 40"/>
            <p:cNvSpPr>
              <a:spLocks/>
            </p:cNvSpPr>
            <p:nvPr/>
          </p:nvSpPr>
          <p:spPr bwMode="ltGray">
            <a:xfrm rot="1584153">
              <a:off x="574" y="286"/>
              <a:ext cx="147" cy="160"/>
            </a:xfrm>
            <a:custGeom>
              <a:avLst/>
              <a:gdLst>
                <a:gd name="T0" fmla="*/ 0 w 109"/>
                <a:gd name="T1" fmla="*/ 0 h 156"/>
                <a:gd name="T2" fmla="*/ 30 w 109"/>
                <a:gd name="T3" fmla="*/ 1 h 156"/>
                <a:gd name="T4" fmla="*/ 105 w 109"/>
                <a:gd name="T5" fmla="*/ 5 h 156"/>
                <a:gd name="T6" fmla="*/ 220 w 109"/>
                <a:gd name="T7" fmla="*/ 12 h 156"/>
                <a:gd name="T8" fmla="*/ 349 w 109"/>
                <a:gd name="T9" fmla="*/ 30 h 156"/>
                <a:gd name="T10" fmla="*/ 471 w 109"/>
                <a:gd name="T11" fmla="*/ 50 h 156"/>
                <a:gd name="T12" fmla="*/ 577 w 109"/>
                <a:gd name="T13" fmla="*/ 83 h 156"/>
                <a:gd name="T14" fmla="*/ 642 w 109"/>
                <a:gd name="T15" fmla="*/ 126 h 156"/>
                <a:gd name="T16" fmla="*/ 655 w 109"/>
                <a:gd name="T17" fmla="*/ 181 h 156"/>
                <a:gd name="T18" fmla="*/ 635 w 109"/>
                <a:gd name="T19" fmla="*/ 181 h 156"/>
                <a:gd name="T20" fmla="*/ 599 w 109"/>
                <a:gd name="T21" fmla="*/ 181 h 156"/>
                <a:gd name="T22" fmla="*/ 558 w 109"/>
                <a:gd name="T23" fmla="*/ 181 h 156"/>
                <a:gd name="T24" fmla="*/ 522 w 109"/>
                <a:gd name="T25" fmla="*/ 178 h 156"/>
                <a:gd name="T26" fmla="*/ 486 w 109"/>
                <a:gd name="T27" fmla="*/ 177 h 156"/>
                <a:gd name="T28" fmla="*/ 445 w 109"/>
                <a:gd name="T29" fmla="*/ 174 h 156"/>
                <a:gd name="T30" fmla="*/ 396 w 109"/>
                <a:gd name="T31" fmla="*/ 169 h 156"/>
                <a:gd name="T32" fmla="*/ 349 w 109"/>
                <a:gd name="T33" fmla="*/ 163 h 156"/>
                <a:gd name="T34" fmla="*/ 317 w 109"/>
                <a:gd name="T35" fmla="*/ 146 h 156"/>
                <a:gd name="T36" fmla="*/ 317 w 109"/>
                <a:gd name="T37" fmla="*/ 129 h 156"/>
                <a:gd name="T38" fmla="*/ 339 w 109"/>
                <a:gd name="T39" fmla="*/ 113 h 156"/>
                <a:gd name="T40" fmla="*/ 359 w 109"/>
                <a:gd name="T41" fmla="*/ 92 h 156"/>
                <a:gd name="T42" fmla="*/ 339 w 109"/>
                <a:gd name="T43" fmla="*/ 74 h 156"/>
                <a:gd name="T44" fmla="*/ 291 w 109"/>
                <a:gd name="T45" fmla="*/ 49 h 156"/>
                <a:gd name="T46" fmla="*/ 189 w 109"/>
                <a:gd name="T47" fmla="*/ 29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tr-TR"/>
            </a:p>
          </p:txBody>
        </p:sp>
        <p:sp>
          <p:nvSpPr>
            <p:cNvPr id="16409" name="Freeform 41"/>
            <p:cNvSpPr>
              <a:spLocks/>
            </p:cNvSpPr>
            <p:nvPr/>
          </p:nvSpPr>
          <p:spPr bwMode="ltGray">
            <a:xfrm rot="1584153">
              <a:off x="236" y="721"/>
              <a:ext cx="62" cy="97"/>
            </a:xfrm>
            <a:custGeom>
              <a:avLst/>
              <a:gdLst>
                <a:gd name="T0" fmla="*/ 189 w 46"/>
                <a:gd name="T1" fmla="*/ 0 h 94"/>
                <a:gd name="T2" fmla="*/ 120 w 46"/>
                <a:gd name="T3" fmla="*/ 44 h 94"/>
                <a:gd name="T4" fmla="*/ 89 w 46"/>
                <a:gd name="T5" fmla="*/ 74 h 94"/>
                <a:gd name="T6" fmla="*/ 66 w 46"/>
                <a:gd name="T7" fmla="*/ 97 h 94"/>
                <a:gd name="T8" fmla="*/ 0 w 46"/>
                <a:gd name="T9" fmla="*/ 112 h 94"/>
                <a:gd name="T10" fmla="*/ 73 w 46"/>
                <a:gd name="T11" fmla="*/ 106 h 94"/>
                <a:gd name="T12" fmla="*/ 140 w 46"/>
                <a:gd name="T13" fmla="*/ 98 h 94"/>
                <a:gd name="T14" fmla="*/ 191 w 46"/>
                <a:gd name="T15" fmla="*/ 82 h 94"/>
                <a:gd name="T16" fmla="*/ 240 w 46"/>
                <a:gd name="T17" fmla="*/ 69 h 94"/>
                <a:gd name="T18" fmla="*/ 272 w 46"/>
                <a:gd name="T19" fmla="*/ 53 h 94"/>
                <a:gd name="T20" fmla="*/ 276 w 46"/>
                <a:gd name="T21" fmla="*/ 36 h 94"/>
                <a:gd name="T22" fmla="*/ 255 w 46"/>
                <a:gd name="T23" fmla="*/ 15 h 94"/>
                <a:gd name="T24" fmla="*/ 189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tr-TR"/>
            </a:p>
          </p:txBody>
        </p:sp>
        <p:sp>
          <p:nvSpPr>
            <p:cNvPr id="16410" name="Freeform 42"/>
            <p:cNvSpPr>
              <a:spLocks/>
            </p:cNvSpPr>
            <p:nvPr/>
          </p:nvSpPr>
          <p:spPr bwMode="ltGray">
            <a:xfrm rot="1584153">
              <a:off x="585" y="466"/>
              <a:ext cx="72" cy="41"/>
            </a:xfrm>
            <a:custGeom>
              <a:avLst/>
              <a:gdLst>
                <a:gd name="T0" fmla="*/ 0 w 54"/>
                <a:gd name="T1" fmla="*/ 0 h 40"/>
                <a:gd name="T2" fmla="*/ 1 w 54"/>
                <a:gd name="T3" fmla="*/ 1 h 40"/>
                <a:gd name="T4" fmla="*/ 36 w 54"/>
                <a:gd name="T5" fmla="*/ 3 h 40"/>
                <a:gd name="T6" fmla="*/ 73 w 54"/>
                <a:gd name="T7" fmla="*/ 8 h 40"/>
                <a:gd name="T8" fmla="*/ 116 w 54"/>
                <a:gd name="T9" fmla="*/ 12 h 40"/>
                <a:gd name="T10" fmla="*/ 164 w 54"/>
                <a:gd name="T11" fmla="*/ 15 h 40"/>
                <a:gd name="T12" fmla="*/ 215 w 54"/>
                <a:gd name="T13" fmla="*/ 17 h 40"/>
                <a:gd name="T14" fmla="*/ 256 w 54"/>
                <a:gd name="T15" fmla="*/ 18 h 40"/>
                <a:gd name="T16" fmla="*/ 304 w 54"/>
                <a:gd name="T17" fmla="*/ 16 h 40"/>
                <a:gd name="T18" fmla="*/ 300 w 54"/>
                <a:gd name="T19" fmla="*/ 31 h 40"/>
                <a:gd name="T20" fmla="*/ 283 w 54"/>
                <a:gd name="T21" fmla="*/ 39 h 40"/>
                <a:gd name="T22" fmla="*/ 249 w 54"/>
                <a:gd name="T23" fmla="*/ 44 h 40"/>
                <a:gd name="T24" fmla="*/ 207 w 54"/>
                <a:gd name="T25" fmla="*/ 46 h 40"/>
                <a:gd name="T26" fmla="*/ 155 w 54"/>
                <a:gd name="T27" fmla="*/ 45 h 40"/>
                <a:gd name="T28" fmla="*/ 105 w 54"/>
                <a:gd name="T29" fmla="*/ 38 h 40"/>
                <a:gd name="T30" fmla="*/ 55 w 54"/>
                <a:gd name="T31" fmla="*/ 26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tr-TR"/>
            </a:p>
          </p:txBody>
        </p:sp>
        <p:sp>
          <p:nvSpPr>
            <p:cNvPr id="1641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tr-TR"/>
            </a:p>
          </p:txBody>
        </p:sp>
        <p:sp>
          <p:nvSpPr>
            <p:cNvPr id="16412" name="Freeform 44"/>
            <p:cNvSpPr>
              <a:spLocks/>
            </p:cNvSpPr>
            <p:nvPr/>
          </p:nvSpPr>
          <p:spPr bwMode="ltGray">
            <a:xfrm rot="1584153">
              <a:off x="56" y="84"/>
              <a:ext cx="804" cy="686"/>
            </a:xfrm>
            <a:custGeom>
              <a:avLst/>
              <a:gdLst>
                <a:gd name="T0" fmla="*/ 98 w 596"/>
                <a:gd name="T1" fmla="*/ 441 h 666"/>
                <a:gd name="T2" fmla="*/ 36 w 596"/>
                <a:gd name="T3" fmla="*/ 408 h 666"/>
                <a:gd name="T4" fmla="*/ 0 w 596"/>
                <a:gd name="T5" fmla="*/ 345 h 666"/>
                <a:gd name="T6" fmla="*/ 22 w 596"/>
                <a:gd name="T7" fmla="*/ 266 h 666"/>
                <a:gd name="T8" fmla="*/ 152 w 596"/>
                <a:gd name="T9" fmla="*/ 181 h 666"/>
                <a:gd name="T10" fmla="*/ 415 w 596"/>
                <a:gd name="T11" fmla="*/ 102 h 666"/>
                <a:gd name="T12" fmla="*/ 857 w 596"/>
                <a:gd name="T13" fmla="*/ 37 h 666"/>
                <a:gd name="T14" fmla="*/ 1487 w 596"/>
                <a:gd name="T15" fmla="*/ 2 h 666"/>
                <a:gd name="T16" fmla="*/ 2293 w 596"/>
                <a:gd name="T17" fmla="*/ 9 h 666"/>
                <a:gd name="T18" fmla="*/ 2917 w 596"/>
                <a:gd name="T19" fmla="*/ 80 h 666"/>
                <a:gd name="T20" fmla="*/ 3339 w 596"/>
                <a:gd name="T21" fmla="*/ 197 h 666"/>
                <a:gd name="T22" fmla="*/ 3560 w 596"/>
                <a:gd name="T23" fmla="*/ 340 h 666"/>
                <a:gd name="T24" fmla="*/ 3587 w 596"/>
                <a:gd name="T25" fmla="*/ 488 h 666"/>
                <a:gd name="T26" fmla="*/ 3414 w 596"/>
                <a:gd name="T27" fmla="*/ 627 h 666"/>
                <a:gd name="T28" fmla="*/ 3055 w 596"/>
                <a:gd name="T29" fmla="*/ 734 h 666"/>
                <a:gd name="T30" fmla="*/ 2513 w 596"/>
                <a:gd name="T31" fmla="*/ 792 h 666"/>
                <a:gd name="T32" fmla="*/ 2345 w 596"/>
                <a:gd name="T33" fmla="*/ 787 h 666"/>
                <a:gd name="T34" fmla="*/ 2659 w 596"/>
                <a:gd name="T35" fmla="*/ 738 h 666"/>
                <a:gd name="T36" fmla="*/ 2904 w 596"/>
                <a:gd name="T37" fmla="*/ 649 h 666"/>
                <a:gd name="T38" fmla="*/ 3072 w 596"/>
                <a:gd name="T39" fmla="*/ 542 h 666"/>
                <a:gd name="T40" fmla="*/ 3132 w 596"/>
                <a:gd name="T41" fmla="*/ 424 h 666"/>
                <a:gd name="T42" fmla="*/ 3096 w 596"/>
                <a:gd name="T43" fmla="*/ 308 h 666"/>
                <a:gd name="T44" fmla="*/ 2921 w 596"/>
                <a:gd name="T45" fmla="*/ 208 h 666"/>
                <a:gd name="T46" fmla="*/ 2609 w 596"/>
                <a:gd name="T47" fmla="*/ 134 h 666"/>
                <a:gd name="T48" fmla="*/ 2056 w 596"/>
                <a:gd name="T49" fmla="*/ 88 h 666"/>
                <a:gd name="T50" fmla="*/ 1483 w 596"/>
                <a:gd name="T51" fmla="*/ 73 h 666"/>
                <a:gd name="T52" fmla="*/ 1050 w 596"/>
                <a:gd name="T53" fmla="*/ 83 h 666"/>
                <a:gd name="T54" fmla="*/ 730 w 596"/>
                <a:gd name="T55" fmla="*/ 119 h 666"/>
                <a:gd name="T56" fmla="*/ 505 w 596"/>
                <a:gd name="T57" fmla="*/ 178 h 666"/>
                <a:gd name="T58" fmla="*/ 344 w 596"/>
                <a:gd name="T59" fmla="*/ 246 h 666"/>
                <a:gd name="T60" fmla="*/ 240 w 596"/>
                <a:gd name="T61" fmla="*/ 324 h 666"/>
                <a:gd name="T62" fmla="*/ 169 w 596"/>
                <a:gd name="T63" fmla="*/ 404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tr-TR"/>
            </a:p>
          </p:txBody>
        </p:sp>
      </p:grpSp>
      <p:sp>
        <p:nvSpPr>
          <p:cNvPr id="114733"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t>Asıl başlık stili için tıklatın</a:t>
            </a:r>
          </a:p>
        </p:txBody>
      </p:sp>
      <p:sp>
        <p:nvSpPr>
          <p:cNvPr id="16388"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14735"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tr-TR"/>
          </a:p>
        </p:txBody>
      </p:sp>
      <p:sp>
        <p:nvSpPr>
          <p:cNvPr id="114736"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tr-TR"/>
          </a:p>
        </p:txBody>
      </p:sp>
      <p:sp>
        <p:nvSpPr>
          <p:cNvPr id="114737"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smtClean="0">
                <a:latin typeface="Verdana" pitchFamily="34" charset="0"/>
              </a:defRPr>
            </a:lvl1pPr>
          </a:lstStyle>
          <a:p>
            <a:pPr>
              <a:defRPr/>
            </a:pPr>
            <a:fld id="{718C0985-DE5F-45E7-9A5F-BECDD98D2BD3}"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5941" r:id="rId1"/>
    <p:sldLayoutId id="2147485917" r:id="rId2"/>
    <p:sldLayoutId id="2147485918" r:id="rId3"/>
    <p:sldLayoutId id="2147485919" r:id="rId4"/>
    <p:sldLayoutId id="2147485920" r:id="rId5"/>
    <p:sldLayoutId id="2147485921" r:id="rId6"/>
    <p:sldLayoutId id="2147485922" r:id="rId7"/>
    <p:sldLayoutId id="2147485923" r:id="rId8"/>
    <p:sldLayoutId id="2147485924" r:id="rId9"/>
    <p:sldLayoutId id="2147485925" r:id="rId10"/>
    <p:sldLayoutId id="2147485926" r:id="rId11"/>
  </p:sldLayoutIdLst>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19DC735-49C2-4BCA-82C3-DA5ADD0B70F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4C2F36-5FA7-40DC-87D2-91246CE877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40F3BD-3E89-4E81-9F2C-BCBCE9EAC4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tr-TR"/>
          </a:p>
        </p:txBody>
      </p:sp>
      <p:sp>
        <p:nvSpPr>
          <p:cNvPr id="5" name="Alt Bilgi Yer Tutucusu 4">
            <a:extLst>
              <a:ext uri="{FF2B5EF4-FFF2-40B4-BE49-F238E27FC236}">
                <a16:creationId xmlns:a16="http://schemas.microsoft.com/office/drawing/2014/main" id="{4854F35E-9C48-4919-946A-7AD0BE996D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tr-TR"/>
          </a:p>
        </p:txBody>
      </p:sp>
      <p:sp>
        <p:nvSpPr>
          <p:cNvPr id="6" name="Slayt Numarası Yer Tutucusu 5">
            <a:extLst>
              <a:ext uri="{FF2B5EF4-FFF2-40B4-BE49-F238E27FC236}">
                <a16:creationId xmlns:a16="http://schemas.microsoft.com/office/drawing/2014/main" id="{7ADB2C01-0375-4BE5-B5AB-5EC721F9A3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3031B37-5E0A-4DE5-B243-46ED89D8E95C}" type="slidenum">
              <a:rPr lang="tr-TR" smtClean="0"/>
              <a:pPr>
                <a:defRPr/>
              </a:pPr>
              <a:t>‹#›</a:t>
            </a:fld>
            <a:endParaRPr lang="tr-TR"/>
          </a:p>
        </p:txBody>
      </p:sp>
    </p:spTree>
    <p:extLst>
      <p:ext uri="{BB962C8B-B14F-4D97-AF65-F5344CB8AC3E}">
        <p14:creationId xmlns:p14="http://schemas.microsoft.com/office/powerpoint/2010/main" val="2415710254"/>
      </p:ext>
    </p:extLst>
  </p:cSld>
  <p:clrMap bg1="lt1" tx1="dk1" bg2="lt2" tx2="dk2" accent1="accent1" accent2="accent2" accent3="accent3" accent4="accent4" accent5="accent5" accent6="accent6" hlink="hlink" folHlink="folHlink"/>
  <p:sldLayoutIdLst>
    <p:sldLayoutId id="2147485943" r:id="rId1"/>
    <p:sldLayoutId id="2147485944" r:id="rId2"/>
    <p:sldLayoutId id="2147485945" r:id="rId3"/>
    <p:sldLayoutId id="2147485946" r:id="rId4"/>
    <p:sldLayoutId id="2147485947" r:id="rId5"/>
    <p:sldLayoutId id="2147485948" r:id="rId6"/>
    <p:sldLayoutId id="2147485949" r:id="rId7"/>
    <p:sldLayoutId id="2147485950" r:id="rId8"/>
    <p:sldLayoutId id="2147485951" r:id="rId9"/>
    <p:sldLayoutId id="2147485952" r:id="rId10"/>
    <p:sldLayoutId id="214748595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19DC735-49C2-4BCA-82C3-DA5ADD0B70F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4C2F36-5FA7-40DC-87D2-91246CE877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40F3BD-3E89-4E81-9F2C-BCBCE9EAC4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tr-TR"/>
          </a:p>
        </p:txBody>
      </p:sp>
      <p:sp>
        <p:nvSpPr>
          <p:cNvPr id="5" name="Alt Bilgi Yer Tutucusu 4">
            <a:extLst>
              <a:ext uri="{FF2B5EF4-FFF2-40B4-BE49-F238E27FC236}">
                <a16:creationId xmlns:a16="http://schemas.microsoft.com/office/drawing/2014/main" id="{4854F35E-9C48-4919-946A-7AD0BE996D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tr-TR"/>
          </a:p>
        </p:txBody>
      </p:sp>
      <p:sp>
        <p:nvSpPr>
          <p:cNvPr id="6" name="Slayt Numarası Yer Tutucusu 5">
            <a:extLst>
              <a:ext uri="{FF2B5EF4-FFF2-40B4-BE49-F238E27FC236}">
                <a16:creationId xmlns:a16="http://schemas.microsoft.com/office/drawing/2014/main" id="{7ADB2C01-0375-4BE5-B5AB-5EC721F9A3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3031B37-5E0A-4DE5-B243-46ED89D8E95C}" type="slidenum">
              <a:rPr lang="tr-TR" smtClean="0"/>
              <a:pPr>
                <a:defRPr/>
              </a:pPr>
              <a:t>‹#›</a:t>
            </a:fld>
            <a:endParaRPr lang="tr-TR"/>
          </a:p>
        </p:txBody>
      </p:sp>
    </p:spTree>
    <p:extLst>
      <p:ext uri="{BB962C8B-B14F-4D97-AF65-F5344CB8AC3E}">
        <p14:creationId xmlns:p14="http://schemas.microsoft.com/office/powerpoint/2010/main" val="2876833874"/>
      </p:ext>
    </p:extLst>
  </p:cSld>
  <p:clrMap bg1="lt1" tx1="dk1" bg2="lt2" tx2="dk2" accent1="accent1" accent2="accent2" accent3="accent3" accent4="accent4" accent5="accent5" accent6="accent6" hlink="hlink" folHlink="folHlink"/>
  <p:sldLayoutIdLst>
    <p:sldLayoutId id="2147485955" r:id="rId1"/>
    <p:sldLayoutId id="2147485956" r:id="rId2"/>
    <p:sldLayoutId id="2147485957" r:id="rId3"/>
    <p:sldLayoutId id="2147485958" r:id="rId4"/>
    <p:sldLayoutId id="2147485959" r:id="rId5"/>
    <p:sldLayoutId id="2147485960" r:id="rId6"/>
    <p:sldLayoutId id="2147485961" r:id="rId7"/>
    <p:sldLayoutId id="2147485962" r:id="rId8"/>
    <p:sldLayoutId id="2147485963" r:id="rId9"/>
    <p:sldLayoutId id="2147485964" r:id="rId10"/>
    <p:sldLayoutId id="214748596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19DC735-49C2-4BCA-82C3-DA5ADD0B70F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4C2F36-5FA7-40DC-87D2-91246CE877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40F3BD-3E89-4E81-9F2C-BCBCE9EAC4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tr-TR"/>
          </a:p>
        </p:txBody>
      </p:sp>
      <p:sp>
        <p:nvSpPr>
          <p:cNvPr id="5" name="Alt Bilgi Yer Tutucusu 4">
            <a:extLst>
              <a:ext uri="{FF2B5EF4-FFF2-40B4-BE49-F238E27FC236}">
                <a16:creationId xmlns:a16="http://schemas.microsoft.com/office/drawing/2014/main" id="{4854F35E-9C48-4919-946A-7AD0BE996D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tr-TR"/>
          </a:p>
        </p:txBody>
      </p:sp>
      <p:sp>
        <p:nvSpPr>
          <p:cNvPr id="6" name="Slayt Numarası Yer Tutucusu 5">
            <a:extLst>
              <a:ext uri="{FF2B5EF4-FFF2-40B4-BE49-F238E27FC236}">
                <a16:creationId xmlns:a16="http://schemas.microsoft.com/office/drawing/2014/main" id="{7ADB2C01-0375-4BE5-B5AB-5EC721F9A3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82F7992-5CBD-4256-9759-8079E689EC9C}" type="slidenum">
              <a:rPr lang="tr-TR" smtClean="0"/>
              <a:pPr>
                <a:defRPr/>
              </a:pPr>
              <a:t>‹#›</a:t>
            </a:fld>
            <a:endParaRPr lang="tr-TR"/>
          </a:p>
        </p:txBody>
      </p:sp>
    </p:spTree>
    <p:extLst>
      <p:ext uri="{BB962C8B-B14F-4D97-AF65-F5344CB8AC3E}">
        <p14:creationId xmlns:p14="http://schemas.microsoft.com/office/powerpoint/2010/main" val="2125298673"/>
      </p:ext>
    </p:extLst>
  </p:cSld>
  <p:clrMap bg1="lt1" tx1="dk1" bg2="lt2" tx2="dk2" accent1="accent1" accent2="accent2" accent3="accent3" accent4="accent4" accent5="accent5" accent6="accent6" hlink="hlink" folHlink="folHlink"/>
  <p:sldLayoutIdLst>
    <p:sldLayoutId id="2147485967" r:id="rId1"/>
    <p:sldLayoutId id="2147485968" r:id="rId2"/>
    <p:sldLayoutId id="2147485969" r:id="rId3"/>
    <p:sldLayoutId id="2147485970" r:id="rId4"/>
    <p:sldLayoutId id="2147485971" r:id="rId5"/>
    <p:sldLayoutId id="2147485972" r:id="rId6"/>
    <p:sldLayoutId id="2147485973" r:id="rId7"/>
    <p:sldLayoutId id="2147485974" r:id="rId8"/>
    <p:sldLayoutId id="2147485975" r:id="rId9"/>
    <p:sldLayoutId id="2147485976" r:id="rId10"/>
    <p:sldLayoutId id="21474859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19DC735-49C2-4BCA-82C3-DA5ADD0B70F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4C2F36-5FA7-40DC-87D2-91246CE8770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40F3BD-3E89-4E81-9F2C-BCBCE9EAC4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tr-TR"/>
          </a:p>
        </p:txBody>
      </p:sp>
      <p:sp>
        <p:nvSpPr>
          <p:cNvPr id="5" name="Alt Bilgi Yer Tutucusu 4">
            <a:extLst>
              <a:ext uri="{FF2B5EF4-FFF2-40B4-BE49-F238E27FC236}">
                <a16:creationId xmlns:a16="http://schemas.microsoft.com/office/drawing/2014/main" id="{4854F35E-9C48-4919-946A-7AD0BE996D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tr-TR"/>
          </a:p>
        </p:txBody>
      </p:sp>
      <p:sp>
        <p:nvSpPr>
          <p:cNvPr id="6" name="Slayt Numarası Yer Tutucusu 5">
            <a:extLst>
              <a:ext uri="{FF2B5EF4-FFF2-40B4-BE49-F238E27FC236}">
                <a16:creationId xmlns:a16="http://schemas.microsoft.com/office/drawing/2014/main" id="{7ADB2C01-0375-4BE5-B5AB-5EC721F9A3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82F7992-5CBD-4256-9759-8079E689EC9C}" type="slidenum">
              <a:rPr lang="tr-TR" smtClean="0"/>
              <a:pPr>
                <a:defRPr/>
              </a:pPr>
              <a:t>‹#›</a:t>
            </a:fld>
            <a:endParaRPr lang="tr-TR"/>
          </a:p>
        </p:txBody>
      </p:sp>
    </p:spTree>
    <p:extLst>
      <p:ext uri="{BB962C8B-B14F-4D97-AF65-F5344CB8AC3E}">
        <p14:creationId xmlns:p14="http://schemas.microsoft.com/office/powerpoint/2010/main" val="1531012574"/>
      </p:ext>
    </p:extLst>
  </p:cSld>
  <p:clrMap bg1="lt1" tx1="dk1" bg2="lt2" tx2="dk2" accent1="accent1" accent2="accent2" accent3="accent3" accent4="accent4" accent5="accent5" accent6="accent6" hlink="hlink" folHlink="folHlink"/>
  <p:sldLayoutIdLst>
    <p:sldLayoutId id="2147485979" r:id="rId1"/>
    <p:sldLayoutId id="2147485980" r:id="rId2"/>
    <p:sldLayoutId id="2147485981" r:id="rId3"/>
    <p:sldLayoutId id="2147485982" r:id="rId4"/>
    <p:sldLayoutId id="2147485983" r:id="rId5"/>
    <p:sldLayoutId id="2147485984" r:id="rId6"/>
    <p:sldLayoutId id="2147485985" r:id="rId7"/>
    <p:sldLayoutId id="2147485986" r:id="rId8"/>
    <p:sldLayoutId id="2147485987" r:id="rId9"/>
    <p:sldLayoutId id="2147485988" r:id="rId10"/>
    <p:sldLayoutId id="21474859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5.xml"/><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7.xml"/><Relationship Id="rId5" Type="http://schemas.openxmlformats.org/officeDocument/2006/relationships/image" Target="../media/image18.png"/><Relationship Id="rId4" Type="http://schemas.openxmlformats.org/officeDocument/2006/relationships/image" Target="../media/image1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908050"/>
            <a:ext cx="6851650" cy="4608513"/>
          </a:xfrm>
        </p:spPr>
        <p:txBody>
          <a:bodyPr/>
          <a:lstStyle/>
          <a:p>
            <a:pPr eaLnBrk="1" hangingPunct="1"/>
            <a:r>
              <a:rPr lang="tr-TR"/>
              <a:t>METAL ZEHİRLENMELERİ (Devam)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Kadmiyum</a:t>
            </a:r>
          </a:p>
        </p:txBody>
      </p:sp>
      <p:sp>
        <p:nvSpPr>
          <p:cNvPr id="3" name="İçerik Yer Tutucusu 2"/>
          <p:cNvSpPr>
            <a:spLocks noGrp="1"/>
          </p:cNvSpPr>
          <p:nvPr>
            <p:ph idx="1"/>
          </p:nvPr>
        </p:nvSpPr>
        <p:spPr/>
        <p:txBody>
          <a:bodyPr/>
          <a:lstStyle/>
          <a:p>
            <a:r>
              <a:rPr lang="tr-TR" sz="2400" dirty="0" err="1"/>
              <a:t>Cd’un</a:t>
            </a:r>
            <a:r>
              <a:rPr lang="tr-TR" sz="2400" dirty="0"/>
              <a:t> kemiklerdeki olumsuz etkilerine neden olabilen mekanizmalar;</a:t>
            </a:r>
          </a:p>
          <a:p>
            <a:r>
              <a:rPr lang="tr-TR" sz="2400" dirty="0"/>
              <a:t>1) Vitamin D’nin böbreklerdeki üretimini uyaran </a:t>
            </a:r>
            <a:r>
              <a:rPr lang="tr-TR" sz="2400" dirty="0" err="1"/>
              <a:t>paratiroid</a:t>
            </a:r>
            <a:r>
              <a:rPr lang="tr-TR" sz="2400" dirty="0"/>
              <a:t> hormonla etkileşme ve böylece böbreklerde vitamin D’nin etkinleşmesinin azalması,</a:t>
            </a:r>
          </a:p>
          <a:p>
            <a:r>
              <a:rPr lang="tr-TR" sz="2400" dirty="0"/>
              <a:t>2) Kalsiyumun idrarla atılmasının artması,</a:t>
            </a:r>
          </a:p>
          <a:p>
            <a:r>
              <a:rPr lang="tr-TR" sz="2400" dirty="0"/>
              <a:t>3) Kalsiyumun bağırsaklardan emilmesinin azalması,</a:t>
            </a:r>
          </a:p>
          <a:p>
            <a:r>
              <a:rPr lang="tr-TR" sz="2400" dirty="0"/>
              <a:t>4) Kemiklerde kalsiyum birikmesiyle etkileşme ve böylece kemiklerde </a:t>
            </a:r>
            <a:r>
              <a:rPr lang="tr-TR" sz="2400" dirty="0" err="1"/>
              <a:t>kollajen</a:t>
            </a:r>
            <a:r>
              <a:rPr lang="tr-TR" sz="2400" dirty="0"/>
              <a:t> üretiminde azalma. </a:t>
            </a:r>
          </a:p>
        </p:txBody>
      </p:sp>
    </p:spTree>
    <p:extLst>
      <p:ext uri="{BB962C8B-B14F-4D97-AF65-F5344CB8AC3E}">
        <p14:creationId xmlns:p14="http://schemas.microsoft.com/office/powerpoint/2010/main" val="2021508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pPr eaLnBrk="1" hangingPunct="1">
              <a:defRPr/>
            </a:pPr>
            <a:r>
              <a:rPr lang="tr-TR" b="1"/>
              <a:t>Kadmiyum</a:t>
            </a:r>
          </a:p>
        </p:txBody>
      </p:sp>
      <p:sp>
        <p:nvSpPr>
          <p:cNvPr id="253955" name="Rectangle 3"/>
          <p:cNvSpPr>
            <a:spLocks noGrp="1" noChangeArrowheads="1"/>
          </p:cNvSpPr>
          <p:nvPr>
            <p:ph idx="1"/>
          </p:nvPr>
        </p:nvSpPr>
        <p:spPr/>
        <p:txBody>
          <a:bodyPr/>
          <a:lstStyle/>
          <a:p>
            <a:pPr eaLnBrk="1" hangingPunct="1">
              <a:defRPr/>
            </a:pPr>
            <a:r>
              <a:rPr lang="tr-TR" dirty="0"/>
              <a:t>Kronik kadmiyum zehirlenmesinde idrarda </a:t>
            </a:r>
            <a:r>
              <a:rPr lang="tr-TR" u="sng" dirty="0" err="1"/>
              <a:t>prolin</a:t>
            </a:r>
            <a:r>
              <a:rPr lang="tr-TR" u="sng" dirty="0"/>
              <a:t> ve </a:t>
            </a:r>
            <a:r>
              <a:rPr lang="tr-TR" u="sng" dirty="0" err="1"/>
              <a:t>hidroksiprolin</a:t>
            </a:r>
            <a:r>
              <a:rPr lang="tr-TR" dirty="0"/>
              <a:t> miktarı artar; bu durum kemik hasarını gösterir.</a:t>
            </a:r>
          </a:p>
          <a:p>
            <a:pPr eaLnBrk="1" hangingPunct="1">
              <a:defRPr/>
            </a:pPr>
            <a:endParaRPr lang="tr-TR" dirty="0"/>
          </a:p>
          <a:p>
            <a:pPr eaLnBrk="1" hangingPunct="1">
              <a:defRPr/>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0"/>
            <a:ext cx="8540750" cy="752128"/>
          </a:xfrm>
        </p:spPr>
        <p:txBody>
          <a:bodyPr/>
          <a:lstStyle/>
          <a:p>
            <a:r>
              <a:rPr lang="tr-TR" dirty="0" err="1"/>
              <a:t>Cd</a:t>
            </a:r>
            <a:r>
              <a:rPr lang="tr-TR" dirty="0"/>
              <a:t> zehirlenmesi</a:t>
            </a: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484784"/>
            <a:ext cx="6768752" cy="4896544"/>
          </a:xfrm>
        </p:spPr>
      </p:pic>
    </p:spTree>
    <p:extLst>
      <p:ext uri="{BB962C8B-B14F-4D97-AF65-F5344CB8AC3E}">
        <p14:creationId xmlns:p14="http://schemas.microsoft.com/office/powerpoint/2010/main" val="2547142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r>
              <a:rPr lang="tr-TR" b="1"/>
              <a:t>Kadmiyum</a:t>
            </a:r>
          </a:p>
        </p:txBody>
      </p:sp>
      <p:sp>
        <p:nvSpPr>
          <p:cNvPr id="103427" name="Rectangle 3"/>
          <p:cNvSpPr>
            <a:spLocks noGrp="1" noChangeArrowheads="1"/>
          </p:cNvSpPr>
          <p:nvPr>
            <p:ph idx="1"/>
          </p:nvPr>
        </p:nvSpPr>
        <p:spPr/>
        <p:txBody>
          <a:bodyPr/>
          <a:lstStyle/>
          <a:p>
            <a:pPr eaLnBrk="1" hangingPunct="1">
              <a:lnSpc>
                <a:spcPct val="90000"/>
              </a:lnSpc>
              <a:buFont typeface="Wingdings" pitchFamily="2" charset="2"/>
              <a:buNone/>
              <a:defRPr/>
            </a:pPr>
            <a:r>
              <a:rPr lang="tr-TR" b="1"/>
              <a:t>Tanı</a:t>
            </a:r>
            <a:endParaRPr lang="tr-TR"/>
          </a:p>
          <a:p>
            <a:pPr eaLnBrk="1" hangingPunct="1">
              <a:lnSpc>
                <a:spcPct val="90000"/>
              </a:lnSpc>
              <a:defRPr/>
            </a:pPr>
            <a:r>
              <a:rPr lang="tr-TR"/>
              <a:t>Kadmiyumla zehirlenmede tanı klinik belirtilere göre zordur.</a:t>
            </a:r>
          </a:p>
          <a:p>
            <a:pPr eaLnBrk="1" hangingPunct="1">
              <a:lnSpc>
                <a:spcPct val="90000"/>
              </a:lnSpc>
              <a:defRPr/>
            </a:pPr>
            <a:r>
              <a:rPr lang="tr-TR"/>
              <a:t>Doku ve organların kadmiyum yönünden incelenmesi ile tanı konulabilir. </a:t>
            </a:r>
          </a:p>
          <a:p>
            <a:pPr lvl="1" eaLnBrk="1" hangingPunct="1">
              <a:lnSpc>
                <a:spcPct val="90000"/>
              </a:lnSpc>
              <a:defRPr/>
            </a:pPr>
            <a:r>
              <a:rPr lang="tr-TR"/>
              <a:t>Normalde, hayvanların doku ve organlarında 1 ppm’den az kadmiyum bulunur.</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tr-TR" b="1"/>
              <a:t>Kadmiyum</a:t>
            </a:r>
          </a:p>
        </p:txBody>
      </p:sp>
      <p:sp>
        <p:nvSpPr>
          <p:cNvPr id="135171" name="Rectangle 3"/>
          <p:cNvSpPr>
            <a:spLocks noGrp="1" noChangeArrowheads="1"/>
          </p:cNvSpPr>
          <p:nvPr>
            <p:ph idx="1"/>
          </p:nvPr>
        </p:nvSpPr>
        <p:spPr>
          <a:xfrm>
            <a:off x="301625" y="1371600"/>
            <a:ext cx="8540750" cy="4727575"/>
          </a:xfrm>
        </p:spPr>
        <p:txBody>
          <a:bodyPr/>
          <a:lstStyle/>
          <a:p>
            <a:pPr eaLnBrk="1" hangingPunct="1">
              <a:buFont typeface="Wingdings" pitchFamily="2" charset="2"/>
              <a:buNone/>
            </a:pPr>
            <a:r>
              <a:rPr lang="tr-TR" b="1" dirty="0"/>
              <a:t>Sağaltım</a:t>
            </a:r>
            <a:endParaRPr lang="tr-TR" dirty="0"/>
          </a:p>
          <a:p>
            <a:pPr eaLnBrk="1" hangingPunct="1"/>
            <a:r>
              <a:rPr lang="tr-TR" dirty="0"/>
              <a:t>Kadmiyumla akut zehirlenmelerin sağaltımında Kalsiyum </a:t>
            </a:r>
            <a:r>
              <a:rPr lang="tr-TR" dirty="0" err="1"/>
              <a:t>disodyum</a:t>
            </a:r>
            <a:r>
              <a:rPr lang="tr-TR" dirty="0"/>
              <a:t> </a:t>
            </a:r>
            <a:r>
              <a:rPr lang="tr-TR" dirty="0" err="1"/>
              <a:t>edetat</a:t>
            </a:r>
            <a:r>
              <a:rPr lang="tr-TR" dirty="0"/>
              <a:t>, </a:t>
            </a:r>
            <a:r>
              <a:rPr lang="tr-TR" dirty="0" err="1"/>
              <a:t>glutationla</a:t>
            </a:r>
            <a:r>
              <a:rPr lang="tr-TR" dirty="0"/>
              <a:t> (GSH) birlikte (kalsiyum EDTA) (</a:t>
            </a:r>
            <a:r>
              <a:rPr lang="tr-TR" dirty="0" err="1"/>
              <a:t>Libenta</a:t>
            </a:r>
            <a:r>
              <a:rPr lang="tr-TR" dirty="0"/>
              <a:t> ampul) yararlıdır. </a:t>
            </a:r>
          </a:p>
          <a:p>
            <a:pPr lvl="1" eaLnBrk="1" hangingPunct="1"/>
            <a:r>
              <a:rPr lang="tr-TR" dirty="0"/>
              <a:t>Sağaltım kurşunla zehirlenmelerin sağaltımındaki gibidir.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0"/>
            <a:ext cx="8540750" cy="824136"/>
          </a:xfrm>
        </p:spPr>
        <p:txBody>
          <a:bodyPr/>
          <a:lstStyle/>
          <a:p>
            <a:r>
              <a:rPr lang="tr-TR" dirty="0"/>
              <a:t>Kadmiyum</a:t>
            </a:r>
          </a:p>
        </p:txBody>
      </p:sp>
      <p:sp>
        <p:nvSpPr>
          <p:cNvPr id="3" name="İçerik Yer Tutucusu 2"/>
          <p:cNvSpPr>
            <a:spLocks noGrp="1"/>
          </p:cNvSpPr>
          <p:nvPr>
            <p:ph idx="1"/>
          </p:nvPr>
        </p:nvSpPr>
        <p:spPr>
          <a:xfrm>
            <a:off x="251520" y="980728"/>
            <a:ext cx="8784975" cy="5400600"/>
          </a:xfrm>
        </p:spPr>
        <p:txBody>
          <a:bodyPr/>
          <a:lstStyle/>
          <a:p>
            <a:r>
              <a:rPr lang="tr-TR" sz="2800" dirty="0"/>
              <a:t>Kadmiyum-</a:t>
            </a:r>
            <a:r>
              <a:rPr lang="tr-TR" sz="2800" dirty="0" err="1"/>
              <a:t>dimerkaprol</a:t>
            </a:r>
            <a:r>
              <a:rPr lang="tr-TR" sz="2800" dirty="0"/>
              <a:t> bileşiği böbrekler için zararlıdır (kullanılmamalıdır) </a:t>
            </a:r>
          </a:p>
          <a:p>
            <a:r>
              <a:rPr lang="tr-TR" sz="2800" dirty="0" err="1"/>
              <a:t>Dimerkaprolün</a:t>
            </a:r>
            <a:r>
              <a:rPr lang="tr-TR" sz="2800" dirty="0"/>
              <a:t> analoglarından </a:t>
            </a:r>
            <a:r>
              <a:rPr lang="tr-TR" sz="2800" dirty="0" err="1"/>
              <a:t>DMSA’nın</a:t>
            </a:r>
            <a:r>
              <a:rPr lang="tr-TR" sz="2800" dirty="0"/>
              <a:t> da </a:t>
            </a:r>
            <a:r>
              <a:rPr lang="tr-TR" sz="2800" dirty="0" err="1"/>
              <a:t>Cd</a:t>
            </a:r>
            <a:r>
              <a:rPr lang="tr-TR" sz="2800" dirty="0"/>
              <a:t> zehirlenmesinde etkili olmadığı ama </a:t>
            </a:r>
            <a:r>
              <a:rPr lang="tr-TR" sz="2800" dirty="0" err="1"/>
              <a:t>DMPS'nin</a:t>
            </a:r>
            <a:r>
              <a:rPr lang="tr-TR" sz="2800" dirty="0"/>
              <a:t> (</a:t>
            </a:r>
            <a:r>
              <a:rPr lang="tr-TR" sz="1600" dirty="0" err="1"/>
              <a:t>Dimerkapto</a:t>
            </a:r>
            <a:r>
              <a:rPr lang="tr-TR" sz="1600" dirty="0"/>
              <a:t> </a:t>
            </a:r>
            <a:r>
              <a:rPr lang="tr-TR" sz="1600" dirty="0" err="1"/>
              <a:t>Propan</a:t>
            </a:r>
            <a:r>
              <a:rPr lang="tr-TR" sz="1600" dirty="0"/>
              <a:t> </a:t>
            </a:r>
            <a:r>
              <a:rPr lang="tr-TR" sz="1600" dirty="0" err="1"/>
              <a:t>Sulfonik</a:t>
            </a:r>
            <a:r>
              <a:rPr lang="tr-TR" sz="1600" dirty="0"/>
              <a:t> asit</a:t>
            </a:r>
            <a:r>
              <a:rPr lang="tr-TR" sz="2800" dirty="0"/>
              <a:t>) etkili bir </a:t>
            </a:r>
            <a:r>
              <a:rPr lang="tr-TR" sz="2800" dirty="0" err="1"/>
              <a:t>şelatör</a:t>
            </a:r>
            <a:r>
              <a:rPr lang="tr-TR" sz="2800" dirty="0"/>
              <a:t> olabileceği gösterilmiştir. </a:t>
            </a:r>
          </a:p>
          <a:p>
            <a:r>
              <a:rPr lang="tr-TR" sz="2800" dirty="0" err="1"/>
              <a:t>DMSA’nın</a:t>
            </a:r>
            <a:r>
              <a:rPr lang="tr-TR" sz="2800" dirty="0"/>
              <a:t> yeni analogları olan </a:t>
            </a:r>
            <a:r>
              <a:rPr lang="tr-TR" sz="2800" dirty="0" err="1"/>
              <a:t>monoisoamil</a:t>
            </a:r>
            <a:r>
              <a:rPr lang="tr-TR" sz="2800" dirty="0"/>
              <a:t> DMSA (</a:t>
            </a:r>
            <a:r>
              <a:rPr lang="tr-TR" sz="2800" dirty="0" err="1"/>
              <a:t>MiADMSA</a:t>
            </a:r>
            <a:r>
              <a:rPr lang="tr-TR" sz="2800" dirty="0"/>
              <a:t>), </a:t>
            </a:r>
            <a:r>
              <a:rPr lang="tr-TR" sz="2800" dirty="0" err="1"/>
              <a:t>monometil</a:t>
            </a:r>
            <a:r>
              <a:rPr lang="tr-TR" sz="2800" dirty="0"/>
              <a:t> DMSA (</a:t>
            </a:r>
            <a:r>
              <a:rPr lang="tr-TR" sz="2800" dirty="0" err="1"/>
              <a:t>MmDMSA</a:t>
            </a:r>
            <a:r>
              <a:rPr lang="tr-TR" sz="2800" dirty="0"/>
              <a:t>) ve </a:t>
            </a:r>
            <a:r>
              <a:rPr lang="tr-TR" sz="2800" dirty="0" err="1"/>
              <a:t>monosiklohekzil</a:t>
            </a:r>
            <a:r>
              <a:rPr lang="tr-TR" sz="2800" dirty="0"/>
              <a:t> DMSA (</a:t>
            </a:r>
            <a:r>
              <a:rPr lang="tr-TR" sz="2800" dirty="0" err="1"/>
              <a:t>MchDMSA</a:t>
            </a:r>
            <a:r>
              <a:rPr lang="tr-TR" sz="2800" dirty="0"/>
              <a:t>), kurşun, </a:t>
            </a:r>
            <a:r>
              <a:rPr lang="tr-TR" sz="2800" dirty="0" err="1"/>
              <a:t>civa</a:t>
            </a:r>
            <a:r>
              <a:rPr lang="tr-TR" sz="2800" dirty="0"/>
              <a:t> ve kadmiyum dahil bir çok metal zehirlenmesinde etkili olarak kullanılabilmektedir.</a:t>
            </a:r>
          </a:p>
          <a:p>
            <a:r>
              <a:rPr lang="tr-TR" sz="1400" dirty="0"/>
              <a:t> </a:t>
            </a:r>
            <a:endParaRPr lang="tr-TR" sz="1400" i="1" dirty="0"/>
          </a:p>
        </p:txBody>
      </p:sp>
    </p:spTree>
    <p:extLst>
      <p:ext uri="{BB962C8B-B14F-4D97-AF65-F5344CB8AC3E}">
        <p14:creationId xmlns:p14="http://schemas.microsoft.com/office/powerpoint/2010/main" val="3311738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a:t>TÜRK GIDA KODEKSİ BULAŞANLAR YÖNETMELİĞİ 29.12.2011 </a:t>
            </a:r>
          </a:p>
        </p:txBody>
      </p:sp>
      <p:graphicFrame>
        <p:nvGraphicFramePr>
          <p:cNvPr id="6" name="İçerik Yer Tutucusu 5"/>
          <p:cNvGraphicFramePr>
            <a:graphicFrameLocks noGrp="1"/>
          </p:cNvGraphicFramePr>
          <p:nvPr>
            <p:ph idx="1"/>
          </p:nvPr>
        </p:nvGraphicFramePr>
        <p:xfrm>
          <a:off x="107505" y="1517655"/>
          <a:ext cx="8734870" cy="5219788"/>
        </p:xfrm>
        <a:graphic>
          <a:graphicData uri="http://schemas.openxmlformats.org/drawingml/2006/table">
            <a:tbl>
              <a:tblPr>
                <a:tableStyleId>{5C22544A-7EE6-4342-B048-85BDC9FD1C3A}</a:tableStyleId>
              </a:tblPr>
              <a:tblGrid>
                <a:gridCol w="6044947">
                  <a:extLst>
                    <a:ext uri="{9D8B030D-6E8A-4147-A177-3AD203B41FA5}">
                      <a16:colId xmlns:a16="http://schemas.microsoft.com/office/drawing/2014/main" val="20000"/>
                    </a:ext>
                  </a:extLst>
                </a:gridCol>
                <a:gridCol w="2689923">
                  <a:extLst>
                    <a:ext uri="{9D8B030D-6E8A-4147-A177-3AD203B41FA5}">
                      <a16:colId xmlns:a16="http://schemas.microsoft.com/office/drawing/2014/main" val="20001"/>
                    </a:ext>
                  </a:extLst>
                </a:gridCol>
              </a:tblGrid>
              <a:tr h="235333">
                <a:tc>
                  <a:txBody>
                    <a:bodyPr/>
                    <a:lstStyle/>
                    <a:p>
                      <a:pPr>
                        <a:lnSpc>
                          <a:spcPct val="115000"/>
                        </a:lnSpc>
                        <a:spcAft>
                          <a:spcPts val="0"/>
                        </a:spcAft>
                      </a:pPr>
                      <a:r>
                        <a:rPr lang="tr-TR" sz="1400" dirty="0">
                          <a:effectLst/>
                        </a:rPr>
                        <a:t>KADMİYUM (</a:t>
                      </a:r>
                      <a:r>
                        <a:rPr lang="tr-TR" sz="1400" dirty="0" err="1">
                          <a:effectLst/>
                        </a:rPr>
                        <a:t>Cd</a:t>
                      </a:r>
                      <a:r>
                        <a:rPr lang="tr-TR" sz="1400" dirty="0">
                          <a:effectLst/>
                        </a:rPr>
                        <a:t>)</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dirty="0">
                          <a:effectLst/>
                        </a:rPr>
                        <a:t>mg/kg </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0"/>
                  </a:ext>
                </a:extLst>
              </a:tr>
              <a:tr h="487713">
                <a:tc>
                  <a:txBody>
                    <a:bodyPr/>
                    <a:lstStyle/>
                    <a:p>
                      <a:pPr>
                        <a:lnSpc>
                          <a:spcPct val="115000"/>
                        </a:lnSpc>
                        <a:spcAft>
                          <a:spcPts val="0"/>
                        </a:spcAft>
                      </a:pPr>
                      <a:r>
                        <a:rPr lang="tr-TR" sz="1400" dirty="0">
                          <a:effectLst/>
                        </a:rPr>
                        <a:t>Sığır, koyun, domuz ve kanatlı eti  </a:t>
                      </a:r>
                    </a:p>
                    <a:p>
                      <a:pPr>
                        <a:lnSpc>
                          <a:spcPct val="115000"/>
                        </a:lnSpc>
                        <a:spcAft>
                          <a:spcPts val="0"/>
                        </a:spcAft>
                      </a:pPr>
                      <a:r>
                        <a:rPr lang="tr-TR" sz="1400" dirty="0">
                          <a:effectLst/>
                        </a:rPr>
                        <a:t>(sakatat hariç)</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a:effectLst/>
                        </a:rPr>
                        <a:t>0,050</a:t>
                      </a:r>
                      <a:endParaRPr lang="tr-TR" sz="14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1"/>
                  </a:ext>
                </a:extLst>
              </a:tr>
              <a:tr h="487713">
                <a:tc>
                  <a:txBody>
                    <a:bodyPr/>
                    <a:lstStyle/>
                    <a:p>
                      <a:pPr>
                        <a:lnSpc>
                          <a:spcPct val="115000"/>
                        </a:lnSpc>
                        <a:spcAft>
                          <a:spcPts val="0"/>
                        </a:spcAft>
                      </a:pPr>
                      <a:r>
                        <a:rPr lang="tr-TR" sz="1400" dirty="0">
                          <a:effectLst/>
                        </a:rPr>
                        <a:t>At eti </a:t>
                      </a:r>
                    </a:p>
                    <a:p>
                      <a:pPr>
                        <a:lnSpc>
                          <a:spcPct val="115000"/>
                        </a:lnSpc>
                        <a:spcAft>
                          <a:spcPts val="0"/>
                        </a:spcAft>
                      </a:pPr>
                      <a:r>
                        <a:rPr lang="tr-TR" sz="1400" dirty="0">
                          <a:effectLst/>
                        </a:rPr>
                        <a:t>(sakatat hariç) </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a:effectLst/>
                        </a:rPr>
                        <a:t>0,20</a:t>
                      </a:r>
                      <a:endParaRPr lang="tr-TR" sz="14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2"/>
                  </a:ext>
                </a:extLst>
              </a:tr>
              <a:tr h="235333">
                <a:tc>
                  <a:txBody>
                    <a:bodyPr/>
                    <a:lstStyle/>
                    <a:p>
                      <a:pPr>
                        <a:lnSpc>
                          <a:spcPct val="115000"/>
                        </a:lnSpc>
                        <a:spcAft>
                          <a:spcPts val="0"/>
                        </a:spcAft>
                      </a:pPr>
                      <a:r>
                        <a:rPr lang="tr-TR" sz="1400" dirty="0">
                          <a:effectLst/>
                        </a:rPr>
                        <a:t>Sığır, koyun, at, domuz ve kanatlı hayvanların karaciğeri </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a:effectLst/>
                        </a:rPr>
                        <a:t>0,50</a:t>
                      </a:r>
                      <a:endParaRPr lang="tr-TR" sz="14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3"/>
                  </a:ext>
                </a:extLst>
              </a:tr>
              <a:tr h="235333">
                <a:tc>
                  <a:txBody>
                    <a:bodyPr/>
                    <a:lstStyle/>
                    <a:p>
                      <a:pPr>
                        <a:lnSpc>
                          <a:spcPct val="115000"/>
                        </a:lnSpc>
                        <a:spcAft>
                          <a:spcPts val="0"/>
                        </a:spcAft>
                      </a:pPr>
                      <a:r>
                        <a:rPr lang="tr-TR" sz="1400" dirty="0">
                          <a:effectLst/>
                        </a:rPr>
                        <a:t>Sığır, koyun, at, domuz ve kanatlı hayvanların böbreği </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a:effectLst/>
                        </a:rPr>
                        <a:t>1,0</a:t>
                      </a:r>
                      <a:endParaRPr lang="tr-TR" sz="14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4"/>
                  </a:ext>
                </a:extLst>
              </a:tr>
              <a:tr h="487713">
                <a:tc>
                  <a:txBody>
                    <a:bodyPr/>
                    <a:lstStyle/>
                    <a:p>
                      <a:pPr>
                        <a:lnSpc>
                          <a:spcPct val="115000"/>
                        </a:lnSpc>
                        <a:spcAft>
                          <a:spcPts val="0"/>
                        </a:spcAft>
                      </a:pPr>
                      <a:r>
                        <a:rPr lang="tr-TR" sz="1400" dirty="0">
                          <a:effectLst/>
                        </a:rPr>
                        <a:t>Balık eti (aşağıdakiler hariç)</a:t>
                      </a:r>
                    </a:p>
                    <a:p>
                      <a:pPr>
                        <a:lnSpc>
                          <a:spcPct val="115000"/>
                        </a:lnSpc>
                        <a:spcAft>
                          <a:spcPts val="0"/>
                        </a:spcAft>
                      </a:pP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a:effectLst/>
                        </a:rPr>
                        <a:t>0,050</a:t>
                      </a:r>
                      <a:endParaRPr lang="tr-TR" sz="14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5"/>
                  </a:ext>
                </a:extLst>
              </a:tr>
              <a:tr h="3011512">
                <a:tc>
                  <a:txBody>
                    <a:bodyPr/>
                    <a:lstStyle/>
                    <a:p>
                      <a:pPr>
                        <a:lnSpc>
                          <a:spcPct val="115000"/>
                        </a:lnSpc>
                        <a:spcAft>
                          <a:spcPts val="0"/>
                        </a:spcAft>
                      </a:pPr>
                      <a:r>
                        <a:rPr lang="tr-TR" sz="1400" dirty="0">
                          <a:effectLst/>
                        </a:rPr>
                        <a:t>Aşağıdaki balık türlerinin etleri</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Torik (</a:t>
                      </a:r>
                      <a:r>
                        <a:rPr lang="tr-TR" sz="1400" dirty="0" err="1">
                          <a:effectLst/>
                        </a:rPr>
                        <a:t>Sarda</a:t>
                      </a:r>
                      <a:r>
                        <a:rPr lang="tr-TR" sz="1400" dirty="0">
                          <a:effectLst/>
                        </a:rPr>
                        <a:t> </a:t>
                      </a:r>
                      <a:r>
                        <a:rPr lang="tr-TR" sz="1400" dirty="0" err="1">
                          <a:effectLst/>
                        </a:rPr>
                        <a:t>sarda</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Karagöz (</a:t>
                      </a:r>
                      <a:r>
                        <a:rPr lang="tr-TR" sz="1400" dirty="0" err="1">
                          <a:effectLst/>
                        </a:rPr>
                        <a:t>Diplodus</a:t>
                      </a:r>
                      <a:r>
                        <a:rPr lang="tr-TR" sz="1400" dirty="0">
                          <a:effectLst/>
                        </a:rPr>
                        <a:t> </a:t>
                      </a:r>
                      <a:r>
                        <a:rPr lang="tr-TR" sz="1400" dirty="0" err="1">
                          <a:effectLst/>
                        </a:rPr>
                        <a:t>vulgaris</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Yılanbalığı (Anguilla </a:t>
                      </a:r>
                      <a:r>
                        <a:rPr lang="tr-TR" sz="1400" dirty="0" err="1">
                          <a:effectLst/>
                        </a:rPr>
                        <a:t>anguilla</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Kefal (</a:t>
                      </a:r>
                      <a:r>
                        <a:rPr lang="tr-TR" sz="1400" dirty="0" err="1">
                          <a:effectLst/>
                        </a:rPr>
                        <a:t>Mugil</a:t>
                      </a:r>
                      <a:r>
                        <a:rPr lang="tr-TR" sz="1400" dirty="0">
                          <a:effectLst/>
                        </a:rPr>
                        <a:t> </a:t>
                      </a:r>
                      <a:r>
                        <a:rPr lang="tr-TR" sz="1400" dirty="0" err="1">
                          <a:effectLst/>
                        </a:rPr>
                        <a:t>labrosus</a:t>
                      </a:r>
                      <a:r>
                        <a:rPr lang="tr-TR" sz="1400" dirty="0">
                          <a:effectLst/>
                        </a:rPr>
                        <a:t> </a:t>
                      </a:r>
                      <a:r>
                        <a:rPr lang="tr-TR" sz="1400" dirty="0" err="1">
                          <a:effectLst/>
                        </a:rPr>
                        <a:t>labrosus</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İstavrit (</a:t>
                      </a:r>
                      <a:r>
                        <a:rPr lang="tr-TR" sz="1400" dirty="0" err="1">
                          <a:effectLst/>
                        </a:rPr>
                        <a:t>Trachurus</a:t>
                      </a:r>
                      <a:r>
                        <a:rPr lang="tr-TR" sz="1400" dirty="0">
                          <a:effectLst/>
                        </a:rPr>
                        <a:t> sp.), </a:t>
                      </a:r>
                    </a:p>
                    <a:p>
                      <a:pPr marL="342900" lvl="0" indent="-342900">
                        <a:lnSpc>
                          <a:spcPct val="115000"/>
                        </a:lnSpc>
                        <a:spcAft>
                          <a:spcPts val="0"/>
                        </a:spcAft>
                        <a:buFont typeface="Symbol" panose="05050102010706020507" pitchFamily="18" charset="2"/>
                        <a:buChar char=""/>
                        <a:tabLst>
                          <a:tab pos="457200" algn="l"/>
                        </a:tabLst>
                      </a:pPr>
                      <a:r>
                        <a:rPr lang="tr-TR" sz="1400" dirty="0" err="1">
                          <a:effectLst/>
                        </a:rPr>
                        <a:t>Louvar</a:t>
                      </a:r>
                      <a:r>
                        <a:rPr lang="tr-TR" sz="1400" dirty="0">
                          <a:effectLst/>
                        </a:rPr>
                        <a:t> veya </a:t>
                      </a:r>
                      <a:r>
                        <a:rPr lang="tr-TR" sz="1400" dirty="0" err="1">
                          <a:effectLst/>
                        </a:rPr>
                        <a:t>luvar</a:t>
                      </a:r>
                      <a:r>
                        <a:rPr lang="tr-TR" sz="1400" dirty="0">
                          <a:effectLst/>
                        </a:rPr>
                        <a:t> (</a:t>
                      </a:r>
                      <a:r>
                        <a:rPr lang="tr-TR" sz="1400" dirty="0" err="1">
                          <a:effectLst/>
                        </a:rPr>
                        <a:t>Luvarus</a:t>
                      </a:r>
                      <a:r>
                        <a:rPr lang="tr-TR" sz="1400" dirty="0">
                          <a:effectLst/>
                        </a:rPr>
                        <a:t> </a:t>
                      </a:r>
                      <a:r>
                        <a:rPr lang="tr-TR" sz="1400" dirty="0" err="1">
                          <a:effectLst/>
                        </a:rPr>
                        <a:t>imperialis</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Uskumru türleri-</a:t>
                      </a:r>
                      <a:r>
                        <a:rPr lang="tr-TR" sz="1400" dirty="0" err="1">
                          <a:effectLst/>
                        </a:rPr>
                        <a:t>Mackerel</a:t>
                      </a:r>
                      <a:r>
                        <a:rPr lang="tr-TR" sz="1400" dirty="0">
                          <a:effectLst/>
                        </a:rPr>
                        <a:t> (</a:t>
                      </a:r>
                      <a:r>
                        <a:rPr lang="tr-TR" sz="1400" dirty="0" err="1">
                          <a:effectLst/>
                        </a:rPr>
                        <a:t>Scomber</a:t>
                      </a:r>
                      <a:r>
                        <a:rPr lang="tr-TR" sz="1400" dirty="0">
                          <a:effectLst/>
                        </a:rPr>
                        <a:t> sp.),</a:t>
                      </a:r>
                    </a:p>
                    <a:p>
                      <a:pPr marL="342900" lvl="0" indent="-342900">
                        <a:lnSpc>
                          <a:spcPct val="115000"/>
                        </a:lnSpc>
                        <a:spcAft>
                          <a:spcPts val="0"/>
                        </a:spcAft>
                        <a:buFont typeface="Symbol" panose="05050102010706020507" pitchFamily="18" charset="2"/>
                        <a:buChar char=""/>
                        <a:tabLst>
                          <a:tab pos="457200" algn="l"/>
                        </a:tabLst>
                      </a:pPr>
                      <a:r>
                        <a:rPr lang="tr-TR" sz="1400" dirty="0" err="1">
                          <a:effectLst/>
                        </a:rPr>
                        <a:t>Sardalya</a:t>
                      </a:r>
                      <a:r>
                        <a:rPr lang="tr-TR" sz="1400" dirty="0">
                          <a:effectLst/>
                        </a:rPr>
                        <a:t> (</a:t>
                      </a:r>
                      <a:r>
                        <a:rPr lang="tr-TR" sz="1400" dirty="0" err="1">
                          <a:effectLst/>
                        </a:rPr>
                        <a:t>Sardina</a:t>
                      </a:r>
                      <a:r>
                        <a:rPr lang="tr-TR" sz="1400" dirty="0">
                          <a:effectLst/>
                        </a:rPr>
                        <a:t> </a:t>
                      </a:r>
                      <a:r>
                        <a:rPr lang="tr-TR" sz="1400" dirty="0" err="1">
                          <a:effectLst/>
                        </a:rPr>
                        <a:t>pilchardus</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err="1">
                          <a:effectLst/>
                        </a:rPr>
                        <a:t>Sardalya</a:t>
                      </a:r>
                      <a:r>
                        <a:rPr lang="tr-TR" sz="1400" dirty="0">
                          <a:effectLst/>
                        </a:rPr>
                        <a:t> türleri (</a:t>
                      </a:r>
                      <a:r>
                        <a:rPr lang="tr-TR" sz="1400" dirty="0" err="1">
                          <a:effectLst/>
                        </a:rPr>
                        <a:t>Sardinops</a:t>
                      </a:r>
                      <a:r>
                        <a:rPr lang="tr-TR" sz="1400" dirty="0">
                          <a:effectLst/>
                        </a:rPr>
                        <a:t> sp.),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Orkinos (</a:t>
                      </a:r>
                      <a:r>
                        <a:rPr lang="tr-TR" sz="1400" dirty="0" err="1">
                          <a:effectLst/>
                        </a:rPr>
                        <a:t>Thunnus</a:t>
                      </a:r>
                      <a:r>
                        <a:rPr lang="tr-TR" sz="1400" dirty="0">
                          <a:effectLst/>
                        </a:rPr>
                        <a:t> sp. ve </a:t>
                      </a:r>
                      <a:r>
                        <a:rPr lang="tr-TR" sz="1400" dirty="0" err="1">
                          <a:effectLst/>
                        </a:rPr>
                        <a:t>Euthynnys</a:t>
                      </a:r>
                      <a:r>
                        <a:rPr lang="tr-TR" sz="1400" dirty="0">
                          <a:effectLst/>
                        </a:rPr>
                        <a:t> sp., </a:t>
                      </a:r>
                      <a:r>
                        <a:rPr lang="tr-TR" sz="1400" dirty="0" err="1">
                          <a:effectLst/>
                        </a:rPr>
                        <a:t>Katsuwonus</a:t>
                      </a:r>
                      <a:r>
                        <a:rPr lang="tr-TR" sz="1400" dirty="0">
                          <a:effectLst/>
                        </a:rPr>
                        <a:t> </a:t>
                      </a:r>
                      <a:r>
                        <a:rPr lang="tr-TR" sz="1400" dirty="0" err="1">
                          <a:effectLst/>
                        </a:rPr>
                        <a:t>pelamis</a:t>
                      </a:r>
                      <a:r>
                        <a:rPr lang="tr-TR" sz="1400" dirty="0">
                          <a:effectLst/>
                        </a:rPr>
                        <a:t>), </a:t>
                      </a:r>
                    </a:p>
                    <a:p>
                      <a:pPr marL="342900" lvl="0" indent="-342900">
                        <a:lnSpc>
                          <a:spcPct val="115000"/>
                        </a:lnSpc>
                        <a:spcAft>
                          <a:spcPts val="0"/>
                        </a:spcAft>
                        <a:buFont typeface="Symbol" panose="05050102010706020507" pitchFamily="18" charset="2"/>
                        <a:buChar char=""/>
                        <a:tabLst>
                          <a:tab pos="457200" algn="l"/>
                        </a:tabLst>
                      </a:pPr>
                      <a:r>
                        <a:rPr lang="tr-TR" sz="1400" dirty="0">
                          <a:effectLst/>
                        </a:rPr>
                        <a:t>Dilbalığı (</a:t>
                      </a:r>
                      <a:r>
                        <a:rPr lang="tr-TR" sz="1400" dirty="0" err="1">
                          <a:effectLst/>
                        </a:rPr>
                        <a:t>Dicologoglossa</a:t>
                      </a:r>
                      <a:r>
                        <a:rPr lang="tr-TR" sz="1400" dirty="0">
                          <a:effectLst/>
                        </a:rPr>
                        <a:t> </a:t>
                      </a:r>
                      <a:r>
                        <a:rPr lang="tr-TR" sz="1400" dirty="0" err="1">
                          <a:effectLst/>
                        </a:rPr>
                        <a:t>cuneata</a:t>
                      </a:r>
                      <a:r>
                        <a:rPr lang="tr-TR" sz="1400" dirty="0">
                          <a:effectLst/>
                        </a:rPr>
                        <a:t>)</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400" dirty="0">
                          <a:effectLst/>
                        </a:rPr>
                        <a:t>0,10</a:t>
                      </a:r>
                      <a:endParaRPr lang="tr-TR"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8025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274638"/>
            <a:ext cx="8291512" cy="633412"/>
          </a:xfrm>
        </p:spPr>
        <p:txBody>
          <a:bodyPr/>
          <a:lstStyle/>
          <a:p>
            <a:pPr eaLnBrk="1" hangingPunct="1">
              <a:defRPr/>
            </a:pPr>
            <a:r>
              <a:rPr lang="tr-TR" sz="3600" b="1" dirty="0"/>
              <a:t>Kurşun (</a:t>
            </a:r>
            <a:r>
              <a:rPr lang="tr-TR" sz="3600" b="1" dirty="0" err="1"/>
              <a:t>plumbism</a:t>
            </a:r>
            <a:r>
              <a:rPr lang="tr-TR" sz="3600" b="1" dirty="0"/>
              <a:t>)</a:t>
            </a:r>
            <a:r>
              <a:rPr lang="tr-TR" sz="3600" dirty="0"/>
              <a:t> </a:t>
            </a:r>
          </a:p>
        </p:txBody>
      </p:sp>
      <p:sp>
        <p:nvSpPr>
          <p:cNvPr id="4099" name="Rectangle 3"/>
          <p:cNvSpPr>
            <a:spLocks noGrp="1" noChangeArrowheads="1"/>
          </p:cNvSpPr>
          <p:nvPr>
            <p:ph idx="1"/>
          </p:nvPr>
        </p:nvSpPr>
        <p:spPr>
          <a:xfrm>
            <a:off x="107950" y="1412875"/>
            <a:ext cx="8351838" cy="5256213"/>
          </a:xfrm>
        </p:spPr>
        <p:txBody>
          <a:bodyPr>
            <a:normAutofit fontScale="85000" lnSpcReduction="20000"/>
          </a:bodyPr>
          <a:lstStyle/>
          <a:p>
            <a:pPr eaLnBrk="1" hangingPunct="1">
              <a:defRPr/>
            </a:pPr>
            <a:r>
              <a:rPr lang="tr-TR" sz="3200" dirty="0"/>
              <a:t>Gerek sanayide ve evlerde, gerekse tıpta fazlaca kullanılması akut ya da kronik zehirlenmelerin başlıca sebebidir.</a:t>
            </a:r>
          </a:p>
          <a:p>
            <a:pPr eaLnBrk="1" hangingPunct="1">
              <a:defRPr/>
            </a:pPr>
            <a:r>
              <a:rPr lang="tr-TR" sz="2600" dirty="0"/>
              <a:t>İnorganik kurşun bileşikleri </a:t>
            </a:r>
            <a:br>
              <a:rPr lang="tr-TR" sz="2600" dirty="0"/>
            </a:br>
            <a:r>
              <a:rPr lang="tr-TR" sz="2600" dirty="0"/>
              <a:t>A. Saf metal olarak: Kurşun levha ve borular, tel ve kablolar, yapı kaplamaları. </a:t>
            </a:r>
            <a:br>
              <a:rPr lang="tr-TR" sz="2600" dirty="0"/>
            </a:br>
            <a:r>
              <a:rPr lang="tr-TR" sz="2600" dirty="0"/>
              <a:t>B. Bileşikleri olarak: Kurşun monoksit (</a:t>
            </a:r>
            <a:r>
              <a:rPr lang="tr-TR" sz="2600" dirty="0" err="1"/>
              <a:t>PbO</a:t>
            </a:r>
            <a:r>
              <a:rPr lang="tr-TR" sz="2600" dirty="0"/>
              <a:t>=mürdesenk), Kırmızı kurşun (Pb304, kurşun </a:t>
            </a:r>
            <a:r>
              <a:rPr lang="tr-TR" sz="2600" dirty="0" err="1"/>
              <a:t>tetraoksit</a:t>
            </a:r>
            <a:r>
              <a:rPr lang="tr-TR" sz="2600" dirty="0"/>
              <a:t>=</a:t>
            </a:r>
            <a:r>
              <a:rPr lang="tr-TR" sz="2600" dirty="0" err="1"/>
              <a:t>sülyen</a:t>
            </a:r>
            <a:r>
              <a:rPr lang="tr-TR" sz="2600" dirty="0"/>
              <a:t>), Beyaz kurşun (PbCO3, kurşun karbonat=üstübeç), Kurşun silikat (PbSiO3), Kurşun sülfür (</a:t>
            </a:r>
            <a:r>
              <a:rPr lang="tr-TR" sz="2600" dirty="0" err="1"/>
              <a:t>PbS</a:t>
            </a:r>
            <a:r>
              <a:rPr lang="tr-TR" sz="2600" dirty="0"/>
              <a:t>), Kurşun </a:t>
            </a:r>
            <a:r>
              <a:rPr lang="tr-TR" sz="2600" dirty="0" err="1"/>
              <a:t>kromat</a:t>
            </a:r>
            <a:r>
              <a:rPr lang="tr-TR" sz="2600" dirty="0"/>
              <a:t> (PbCrO4). </a:t>
            </a:r>
            <a:br>
              <a:rPr lang="tr-TR" sz="2600" dirty="0"/>
            </a:br>
            <a:r>
              <a:rPr lang="tr-TR" sz="2600" dirty="0"/>
              <a:t>C. Alaşımları: Kurşun antimon alaşımları akümülatör vb. yapımında kullanılır. </a:t>
            </a:r>
          </a:p>
          <a:p>
            <a:pPr eaLnBrk="1" hangingPunct="1">
              <a:defRPr/>
            </a:pPr>
            <a:r>
              <a:rPr lang="tr-TR" sz="2600" dirty="0"/>
              <a:t>Organik kurşun bileşikleri </a:t>
            </a:r>
            <a:br>
              <a:rPr lang="tr-TR" sz="2600" dirty="0"/>
            </a:br>
            <a:r>
              <a:rPr lang="tr-TR" sz="2600" dirty="0"/>
              <a:t>Kurşun alkilleri: </a:t>
            </a:r>
            <a:r>
              <a:rPr lang="tr-TR" sz="2600" dirty="0" err="1"/>
              <a:t>Başlıcaları</a:t>
            </a:r>
            <a:r>
              <a:rPr lang="tr-TR" sz="2600" dirty="0"/>
              <a:t> benzine katılan kurşun </a:t>
            </a:r>
            <a:r>
              <a:rPr lang="tr-TR" sz="2600" dirty="0" err="1"/>
              <a:t>tetra</a:t>
            </a:r>
            <a:r>
              <a:rPr lang="tr-TR" sz="2600" dirty="0"/>
              <a:t>-etil ve metil ile plastik yapımında kullanılan kurşun-</a:t>
            </a:r>
            <a:r>
              <a:rPr lang="tr-TR" sz="2600" dirty="0" err="1"/>
              <a:t>stearattır</a:t>
            </a:r>
            <a:r>
              <a:rPr lang="tr-TR" sz="3200" dirty="0"/>
              <a:t>. </a:t>
            </a:r>
          </a:p>
          <a:p>
            <a:pPr eaLnBrk="1" hangingPunct="1">
              <a:defRPr/>
            </a:pPr>
            <a:endParaRPr lang="tr-TR" sz="3200" dirty="0"/>
          </a:p>
          <a:p>
            <a:pPr eaLnBrk="1" hangingPunct="1">
              <a:defRPr/>
            </a:pPr>
            <a:r>
              <a:rPr lang="tr-TR" sz="3200" dirty="0"/>
              <a:t>Türkiye’de 1 Ocak 2006’dan itibaren kurşunlu benzin satışı yasaktır.</a:t>
            </a:r>
          </a:p>
          <a:p>
            <a:pPr marL="0" indent="0" eaLnBrk="1" hangingPunct="1">
              <a:buNone/>
              <a:defRPr/>
            </a:pPr>
            <a:endParaRPr lang="tr-TR" sz="3200" dirty="0"/>
          </a:p>
          <a:p>
            <a:pPr eaLnBrk="1" hangingPunct="1">
              <a:defRPr/>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34820" name="Picture 2"/>
          <p:cNvPicPr>
            <a:picLocks noChangeAspect="1" noChangeArrowheads="1"/>
          </p:cNvPicPr>
          <p:nvPr/>
        </p:nvPicPr>
        <p:blipFill>
          <a:blip r:embed="rId2" cstate="print"/>
          <a:srcRect/>
          <a:stretch>
            <a:fillRect/>
          </a:stretch>
        </p:blipFill>
        <p:spPr bwMode="auto">
          <a:xfrm>
            <a:off x="827088" y="484188"/>
            <a:ext cx="7735887" cy="604043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457200" y="381000"/>
            <a:ext cx="8229600" cy="671513"/>
          </a:xfrm>
        </p:spPr>
        <p:txBody>
          <a:bodyPr>
            <a:normAutofit/>
          </a:bodyPr>
          <a:lstStyle/>
          <a:p>
            <a:pPr eaLnBrk="1" hangingPunct="1">
              <a:defRPr/>
            </a:pPr>
            <a:r>
              <a:rPr lang="tr-TR" sz="3600" b="1" dirty="0"/>
              <a:t>Kurşun</a:t>
            </a:r>
          </a:p>
        </p:txBody>
      </p:sp>
      <p:sp>
        <p:nvSpPr>
          <p:cNvPr id="138243" name="Rectangle 3"/>
          <p:cNvSpPr>
            <a:spLocks noGrp="1" noChangeArrowheads="1"/>
          </p:cNvSpPr>
          <p:nvPr>
            <p:ph idx="1"/>
          </p:nvPr>
        </p:nvSpPr>
        <p:spPr>
          <a:xfrm>
            <a:off x="0" y="1125538"/>
            <a:ext cx="9144000" cy="5543550"/>
          </a:xfrm>
        </p:spPr>
        <p:txBody>
          <a:bodyPr>
            <a:normAutofit/>
          </a:bodyPr>
          <a:lstStyle/>
          <a:p>
            <a:pPr eaLnBrk="1" hangingPunct="1">
              <a:defRPr/>
            </a:pPr>
            <a:r>
              <a:rPr lang="tr-TR" sz="3200" u="sng" dirty="0"/>
              <a:t>Sindirim kanalından </a:t>
            </a:r>
            <a:r>
              <a:rPr lang="tr-TR" sz="3200" dirty="0"/>
              <a:t>organik  bileşikler daha kolay emilir. </a:t>
            </a:r>
          </a:p>
          <a:p>
            <a:pPr eaLnBrk="1" hangingPunct="1">
              <a:defRPr/>
            </a:pPr>
            <a:r>
              <a:rPr lang="tr-TR" sz="3200" u="sng" dirty="0"/>
              <a:t>Deriden</a:t>
            </a:r>
            <a:r>
              <a:rPr lang="tr-TR" sz="3200" dirty="0"/>
              <a:t> organik bileşikler emilir, ama tuz ve metalik şekiller emilmez. </a:t>
            </a:r>
          </a:p>
          <a:p>
            <a:pPr eaLnBrk="1" hangingPunct="1">
              <a:defRPr/>
            </a:pPr>
            <a:r>
              <a:rPr lang="tr-TR" sz="3200" dirty="0"/>
              <a:t>Isıl işlem görmüş kurşunun oldukça küçük partikülleri (&lt;0.5 </a:t>
            </a:r>
            <a:r>
              <a:rPr lang="tr-TR" sz="3200" dirty="0" err="1"/>
              <a:t>μm</a:t>
            </a:r>
            <a:r>
              <a:rPr lang="tr-TR" sz="3200" dirty="0"/>
              <a:t>) </a:t>
            </a:r>
            <a:r>
              <a:rPr lang="tr-TR" sz="3200" u="sng" dirty="0"/>
              <a:t>akciğer</a:t>
            </a:r>
            <a:r>
              <a:rPr lang="tr-TR" sz="3200" dirty="0"/>
              <a:t> alveollerine girebilir ve oradan emilir.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340034" y="188640"/>
            <a:ext cx="6769100" cy="936104"/>
          </a:xfrm>
        </p:spPr>
        <p:txBody>
          <a:bodyPr/>
          <a:lstStyle/>
          <a:p>
            <a:pPr eaLnBrk="1" hangingPunct="1">
              <a:defRPr/>
            </a:pPr>
            <a:r>
              <a:rPr lang="tr-TR" b="0" dirty="0"/>
              <a:t>Kadmiyum</a:t>
            </a:r>
            <a:r>
              <a:rPr lang="tr-TR" dirty="0"/>
              <a:t> </a:t>
            </a:r>
          </a:p>
        </p:txBody>
      </p:sp>
      <p:sp>
        <p:nvSpPr>
          <p:cNvPr id="94211" name="Rectangle 3"/>
          <p:cNvSpPr>
            <a:spLocks noGrp="1" noChangeArrowheads="1"/>
          </p:cNvSpPr>
          <p:nvPr>
            <p:ph idx="1"/>
          </p:nvPr>
        </p:nvSpPr>
        <p:spPr>
          <a:xfrm>
            <a:off x="323528" y="1341438"/>
            <a:ext cx="8820473" cy="5327651"/>
          </a:xfrm>
        </p:spPr>
        <p:txBody>
          <a:bodyPr/>
          <a:lstStyle/>
          <a:p>
            <a:pPr eaLnBrk="1" hangingPunct="1">
              <a:defRPr/>
            </a:pPr>
            <a:r>
              <a:rPr lang="tr-TR" sz="2400" dirty="0" err="1"/>
              <a:t>Cd</a:t>
            </a:r>
            <a:r>
              <a:rPr lang="tr-TR" sz="2400" dirty="0"/>
              <a:t> bileşikleri </a:t>
            </a:r>
            <a:r>
              <a:rPr lang="tr-TR" sz="2400" i="1" dirty="0"/>
              <a:t>pillerde, lehimlerde, yarı iletkenlerde, güneş pillerinde, plastik </a:t>
            </a:r>
            <a:r>
              <a:rPr lang="tr-TR" sz="2400" i="1" dirty="0" err="1"/>
              <a:t>stabilizörlerde</a:t>
            </a:r>
            <a:r>
              <a:rPr lang="tr-TR" sz="2400" i="1" dirty="0"/>
              <a:t> ve demir ve çelik plakaların yapılmasında</a:t>
            </a:r>
            <a:r>
              <a:rPr lang="tr-TR" sz="2400" dirty="0"/>
              <a:t> yaygın bir şekilde kullanılır. </a:t>
            </a:r>
          </a:p>
          <a:p>
            <a:pPr eaLnBrk="1" hangingPunct="1">
              <a:defRPr/>
            </a:pPr>
            <a:r>
              <a:rPr lang="tr-TR" sz="2400" dirty="0">
                <a:solidFill>
                  <a:schemeClr val="tx2"/>
                </a:solidFill>
              </a:rPr>
              <a:t>Çevreye daha çok çinkonun eritilmesi ve damıtılması, kömürün yakılması, maden atıkları ile demir ve çelik üretimi ve kanalizasyon atıkları ile kaya fosfatlarının gübre olarak kullanılması</a:t>
            </a:r>
            <a:r>
              <a:rPr lang="tr-TR" sz="2400" dirty="0"/>
              <a:t> sırasında geçer.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457200" y="381000"/>
            <a:ext cx="8229600" cy="744538"/>
          </a:xfrm>
        </p:spPr>
        <p:txBody>
          <a:bodyPr/>
          <a:lstStyle/>
          <a:p>
            <a:pPr eaLnBrk="1" hangingPunct="1">
              <a:defRPr/>
            </a:pPr>
            <a:r>
              <a:rPr lang="tr-TR" b="1"/>
              <a:t>Kurşun</a:t>
            </a:r>
          </a:p>
        </p:txBody>
      </p:sp>
      <p:sp>
        <p:nvSpPr>
          <p:cNvPr id="139267" name="Rectangle 3"/>
          <p:cNvSpPr>
            <a:spLocks noGrp="1" noChangeArrowheads="1"/>
          </p:cNvSpPr>
          <p:nvPr>
            <p:ph idx="1"/>
          </p:nvPr>
        </p:nvSpPr>
        <p:spPr>
          <a:xfrm>
            <a:off x="107950" y="1196975"/>
            <a:ext cx="8856663" cy="5472113"/>
          </a:xfrm>
        </p:spPr>
        <p:txBody>
          <a:bodyPr/>
          <a:lstStyle/>
          <a:p>
            <a:pPr eaLnBrk="1" hangingPunct="1">
              <a:lnSpc>
                <a:spcPct val="90000"/>
              </a:lnSpc>
              <a:defRPr/>
            </a:pPr>
            <a:r>
              <a:rPr lang="tr-TR" sz="2800" dirty="0"/>
              <a:t>Ağızdan alınan kurşun bileşikleri mide </a:t>
            </a:r>
            <a:r>
              <a:rPr lang="tr-TR" sz="2800" dirty="0" err="1"/>
              <a:t>asitinde</a:t>
            </a:r>
            <a:r>
              <a:rPr lang="tr-TR" sz="2800" dirty="0"/>
              <a:t> çözünebilir ve en çok da ince bağırsaklardan emilir. Emilme, partikül büyüklüğü ve diyetteki faktörlerden etkilenir; </a:t>
            </a:r>
            <a:r>
              <a:rPr lang="tr-TR" sz="2800" u="sng" dirty="0"/>
              <a:t> </a:t>
            </a:r>
          </a:p>
          <a:p>
            <a:pPr marL="0" indent="0" eaLnBrk="1" hangingPunct="1">
              <a:lnSpc>
                <a:spcPct val="90000"/>
              </a:lnSpc>
              <a:buFont typeface="Wingdings" pitchFamily="2" charset="2"/>
              <a:buNone/>
              <a:defRPr/>
            </a:pPr>
            <a:endParaRPr lang="tr-TR" sz="2800" u="sng" dirty="0"/>
          </a:p>
          <a:p>
            <a:pPr eaLnBrk="1" hangingPunct="1">
              <a:lnSpc>
                <a:spcPct val="90000"/>
              </a:lnSpc>
              <a:defRPr/>
            </a:pPr>
            <a:r>
              <a:rPr lang="tr-TR" sz="2800" dirty="0"/>
              <a:t>Emilme gençlerde yetişkinlerden daha fazladır. </a:t>
            </a:r>
          </a:p>
          <a:p>
            <a:pPr marL="0" indent="0" eaLnBrk="1" hangingPunct="1">
              <a:lnSpc>
                <a:spcPct val="90000"/>
              </a:lnSpc>
              <a:buNone/>
              <a:defRPr/>
            </a:pPr>
            <a:r>
              <a:rPr lang="tr-TR" sz="2800" dirty="0"/>
              <a:t>Kurşunun emilmesini artıran durumlar</a:t>
            </a:r>
          </a:p>
          <a:p>
            <a:pPr eaLnBrk="1" hangingPunct="1">
              <a:lnSpc>
                <a:spcPct val="90000"/>
              </a:lnSpc>
              <a:defRPr/>
            </a:pPr>
            <a:r>
              <a:rPr lang="tr-TR" sz="2800" u="sng" dirty="0"/>
              <a:t>Açlık,</a:t>
            </a:r>
          </a:p>
          <a:p>
            <a:pPr eaLnBrk="1" hangingPunct="1">
              <a:lnSpc>
                <a:spcPct val="90000"/>
              </a:lnSpc>
              <a:defRPr/>
            </a:pPr>
            <a:r>
              <a:rPr lang="tr-TR" sz="2800" u="sng" dirty="0"/>
              <a:t>Gebelik ve </a:t>
            </a:r>
            <a:r>
              <a:rPr lang="tr-TR" sz="2800" u="sng" dirty="0" err="1"/>
              <a:t>laktasyon</a:t>
            </a:r>
            <a:r>
              <a:rPr lang="tr-TR" sz="2800" u="sng" dirty="0"/>
              <a:t>,</a:t>
            </a:r>
          </a:p>
          <a:p>
            <a:pPr eaLnBrk="1" hangingPunct="1">
              <a:lnSpc>
                <a:spcPct val="90000"/>
              </a:lnSpc>
              <a:defRPr/>
            </a:pPr>
            <a:r>
              <a:rPr lang="tr-TR" sz="2800" u="sng" dirty="0"/>
              <a:t>Kalsiyum, demir, çinko ve vitamin D eksikliği</a:t>
            </a:r>
          </a:p>
          <a:p>
            <a:pPr eaLnBrk="1" hangingPunct="1">
              <a:lnSpc>
                <a:spcPct val="90000"/>
              </a:lnSpc>
              <a:defRPr/>
            </a:pPr>
            <a:r>
              <a:rPr lang="tr-TR" sz="2800" u="sng" dirty="0"/>
              <a:t>Diyetteki yüksek yağ içeriği (7 kat artırır).</a:t>
            </a:r>
            <a:r>
              <a:rPr lang="tr-TR" sz="2800" dirty="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323850" y="188913"/>
            <a:ext cx="8229600" cy="744537"/>
          </a:xfrm>
        </p:spPr>
        <p:txBody>
          <a:bodyPr/>
          <a:lstStyle/>
          <a:p>
            <a:pPr eaLnBrk="1" hangingPunct="1">
              <a:defRPr/>
            </a:pPr>
            <a:r>
              <a:rPr lang="tr-TR" b="1"/>
              <a:t>Kurşun</a:t>
            </a:r>
          </a:p>
        </p:txBody>
      </p:sp>
      <p:sp>
        <p:nvSpPr>
          <p:cNvPr id="140291" name="Rectangle 3"/>
          <p:cNvSpPr>
            <a:spLocks noGrp="1" noChangeArrowheads="1"/>
          </p:cNvSpPr>
          <p:nvPr>
            <p:ph idx="1"/>
          </p:nvPr>
        </p:nvSpPr>
        <p:spPr>
          <a:xfrm>
            <a:off x="0" y="981075"/>
            <a:ext cx="8964613" cy="5688013"/>
          </a:xfrm>
        </p:spPr>
        <p:txBody>
          <a:bodyPr>
            <a:normAutofit/>
          </a:bodyPr>
          <a:lstStyle/>
          <a:p>
            <a:pPr eaLnBrk="1" hangingPunct="1">
              <a:defRPr/>
            </a:pPr>
            <a:r>
              <a:rPr lang="tr-TR" sz="3200" dirty="0"/>
              <a:t>Emilen kurşun plasentayı kolay geçer ve ayrıca sütle de atılır. </a:t>
            </a:r>
          </a:p>
          <a:p>
            <a:pPr eaLnBrk="1" hangingPunct="1">
              <a:defRPr/>
            </a:pPr>
            <a:r>
              <a:rPr lang="tr-TR" sz="3200" dirty="0"/>
              <a:t>Emilmeyi takiben kurşunun önemli bir kısmı eritrosit zarlarıyla bağlı halde (%60–90, türe bağlı) taşınır ve serumdaki serbest kısmı ise proteinlere veya </a:t>
            </a:r>
            <a:r>
              <a:rPr lang="tr-TR" sz="3200" u="sng" dirty="0" err="1"/>
              <a:t>sülfhidrilli</a:t>
            </a:r>
            <a:r>
              <a:rPr lang="tr-TR" sz="3200" dirty="0"/>
              <a:t> gruplara bağlanır.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457200" y="381000"/>
            <a:ext cx="8229600" cy="815975"/>
          </a:xfrm>
        </p:spPr>
        <p:txBody>
          <a:bodyPr/>
          <a:lstStyle/>
          <a:p>
            <a:pPr eaLnBrk="1" hangingPunct="1">
              <a:defRPr/>
            </a:pPr>
            <a:r>
              <a:rPr lang="tr-TR" b="1"/>
              <a:t>Kurşun</a:t>
            </a:r>
          </a:p>
        </p:txBody>
      </p:sp>
      <p:sp>
        <p:nvSpPr>
          <p:cNvPr id="141315" name="Rectangle 3"/>
          <p:cNvSpPr>
            <a:spLocks noGrp="1" noChangeArrowheads="1"/>
          </p:cNvSpPr>
          <p:nvPr>
            <p:ph idx="1"/>
          </p:nvPr>
        </p:nvSpPr>
        <p:spPr>
          <a:xfrm>
            <a:off x="0" y="1268413"/>
            <a:ext cx="8964613" cy="5184775"/>
          </a:xfrm>
        </p:spPr>
        <p:txBody>
          <a:bodyPr/>
          <a:lstStyle/>
          <a:p>
            <a:pPr eaLnBrk="1" hangingPunct="1">
              <a:defRPr/>
            </a:pPr>
            <a:r>
              <a:rPr lang="tr-TR" sz="2800" dirty="0"/>
              <a:t>Kan-beyin bariyeri dahil vücuda genişçe dağılır. </a:t>
            </a:r>
          </a:p>
          <a:p>
            <a:pPr eaLnBrk="1" hangingPunct="1">
              <a:defRPr/>
            </a:pPr>
            <a:r>
              <a:rPr lang="tr-TR" sz="2800" u="sng" dirty="0"/>
              <a:t>Yumuşak dokularda </a:t>
            </a:r>
            <a:r>
              <a:rPr lang="tr-TR" sz="2800" u="sng" dirty="0" err="1"/>
              <a:t>metallothionein</a:t>
            </a:r>
            <a:r>
              <a:rPr lang="tr-TR" sz="2800" u="sng" dirty="0"/>
              <a:t> gibi değişik proteinlere bağlanır ama, yaklaşık %90 oranında </a:t>
            </a:r>
            <a:r>
              <a:rPr lang="tr-TR" sz="2800" u="sng" dirty="0" err="1"/>
              <a:t>inert</a:t>
            </a:r>
            <a:r>
              <a:rPr lang="tr-TR" sz="2800" u="sng" dirty="0"/>
              <a:t> olarak kalacağı kemiklerin gelişme bölgelerinde birikir.</a:t>
            </a:r>
            <a:r>
              <a:rPr lang="tr-TR" sz="2800" dirty="0"/>
              <a:t>  </a:t>
            </a:r>
          </a:p>
          <a:p>
            <a:pPr eaLnBrk="1" hangingPunct="1">
              <a:defRPr/>
            </a:pPr>
            <a:r>
              <a:rPr lang="tr-TR" sz="2800" dirty="0"/>
              <a:t>Kurşunun kemiklerden </a:t>
            </a:r>
            <a:r>
              <a:rPr lang="tr-TR" sz="2800" dirty="0" err="1"/>
              <a:t>turnoveri</a:t>
            </a:r>
            <a:r>
              <a:rPr lang="tr-TR" sz="2800" dirty="0"/>
              <a:t> çok düşüktür, safrayla ve çok azı da idrarla atılır.</a:t>
            </a:r>
          </a:p>
          <a:p>
            <a:pPr eaLnBrk="1" hangingPunct="1">
              <a:defRPr/>
            </a:pPr>
            <a:r>
              <a:rPr lang="tr-TR" sz="2800" dirty="0"/>
              <a:t>Gebelik ve </a:t>
            </a:r>
            <a:r>
              <a:rPr lang="tr-TR" sz="2800" dirty="0" err="1"/>
              <a:t>laktasyon</a:t>
            </a:r>
            <a:r>
              <a:rPr lang="tr-TR" sz="2800" dirty="0"/>
              <a:t> ile </a:t>
            </a:r>
            <a:r>
              <a:rPr lang="tr-TR" sz="2800" dirty="0" err="1"/>
              <a:t>şelatör</a:t>
            </a:r>
            <a:r>
              <a:rPr lang="tr-TR" sz="2800" dirty="0"/>
              <a:t> tedavisi idrarla atılmasını artırır.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288" y="274638"/>
            <a:ext cx="8291512" cy="633412"/>
          </a:xfrm>
        </p:spPr>
        <p:txBody>
          <a:bodyPr/>
          <a:lstStyle/>
          <a:p>
            <a:pPr eaLnBrk="1" hangingPunct="1">
              <a:defRPr/>
            </a:pPr>
            <a:r>
              <a:rPr lang="tr-TR" sz="3200" b="1" dirty="0"/>
              <a:t>Kurşun-Etki Mekanizması</a:t>
            </a:r>
          </a:p>
        </p:txBody>
      </p:sp>
      <p:sp>
        <p:nvSpPr>
          <p:cNvPr id="5123" name="Rectangle 3"/>
          <p:cNvSpPr>
            <a:spLocks noGrp="1" noChangeArrowheads="1"/>
          </p:cNvSpPr>
          <p:nvPr>
            <p:ph idx="1"/>
          </p:nvPr>
        </p:nvSpPr>
        <p:spPr>
          <a:xfrm>
            <a:off x="0" y="1052513"/>
            <a:ext cx="9144000" cy="5616575"/>
          </a:xfrm>
        </p:spPr>
        <p:txBody>
          <a:bodyPr>
            <a:normAutofit/>
          </a:bodyPr>
          <a:lstStyle/>
          <a:p>
            <a:pPr eaLnBrk="1" hangingPunct="1">
              <a:defRPr/>
            </a:pPr>
            <a:r>
              <a:rPr lang="tr-TR" sz="2800" dirty="0"/>
              <a:t>Bazı enzimleri </a:t>
            </a:r>
            <a:r>
              <a:rPr lang="tr-TR" sz="2800" dirty="0" err="1"/>
              <a:t>inhibe</a:t>
            </a:r>
            <a:r>
              <a:rPr lang="tr-TR" sz="2800" dirty="0"/>
              <a:t> ederek, </a:t>
            </a:r>
            <a:r>
              <a:rPr lang="tr-TR" sz="2800" u="sng" dirty="0" err="1"/>
              <a:t>Ca</a:t>
            </a:r>
            <a:r>
              <a:rPr lang="tr-TR" sz="2800" u="sng" dirty="0"/>
              <a:t>/vitamin D metabolizmasını </a:t>
            </a:r>
            <a:r>
              <a:rPr lang="tr-TR" sz="2800" dirty="0"/>
              <a:t>bozarak, </a:t>
            </a:r>
            <a:r>
              <a:rPr lang="tr-TR" sz="2800" dirty="0" err="1"/>
              <a:t>sülfhidrilli</a:t>
            </a:r>
            <a:r>
              <a:rPr lang="tr-TR" sz="2800" dirty="0"/>
              <a:t> ve diğer </a:t>
            </a:r>
            <a:r>
              <a:rPr lang="tr-TR" sz="2800" dirty="0" err="1"/>
              <a:t>nükleofilik</a:t>
            </a:r>
            <a:r>
              <a:rPr lang="tr-TR" sz="2800" dirty="0"/>
              <a:t> gruplara bağlanarak vücutta bazı biyokimyasal prosesleri bozar.</a:t>
            </a:r>
          </a:p>
          <a:p>
            <a:pPr eaLnBrk="1" hangingPunct="1">
              <a:defRPr/>
            </a:pPr>
            <a:r>
              <a:rPr lang="tr-TR" sz="2800" dirty="0"/>
              <a:t>Vücutta </a:t>
            </a:r>
            <a:r>
              <a:rPr lang="tr-TR" sz="2800" u="sng" dirty="0" err="1"/>
              <a:t>Oksidatif</a:t>
            </a:r>
            <a:r>
              <a:rPr lang="tr-TR" sz="2800" u="sng" dirty="0"/>
              <a:t> strese </a:t>
            </a:r>
            <a:r>
              <a:rPr lang="tr-TR" sz="2800" dirty="0"/>
              <a:t>katkıda bulunur. </a:t>
            </a:r>
          </a:p>
          <a:p>
            <a:pPr eaLnBrk="1" hangingPunct="1">
              <a:defRPr/>
            </a:pPr>
            <a:r>
              <a:rPr lang="tr-TR" sz="2800" dirty="0"/>
              <a:t>Hem yolağında enzimleri etkileyerek hemoglobin oluşumunu engeller; özel olarak </a:t>
            </a:r>
            <a:r>
              <a:rPr lang="tr-TR" sz="2800" b="1" i="1" dirty="0" err="1"/>
              <a:t>deltaaminolevulinik</a:t>
            </a:r>
            <a:r>
              <a:rPr lang="tr-TR" sz="2800" b="1" i="1" dirty="0"/>
              <a:t> asit </a:t>
            </a:r>
            <a:r>
              <a:rPr lang="tr-TR" sz="2800" b="1" i="1" dirty="0" err="1"/>
              <a:t>dehidrataz</a:t>
            </a:r>
            <a:r>
              <a:rPr lang="tr-TR" sz="2800" b="1" i="1" dirty="0"/>
              <a:t> </a:t>
            </a:r>
            <a:r>
              <a:rPr lang="tr-TR" sz="2800" b="1" dirty="0"/>
              <a:t>ve </a:t>
            </a:r>
            <a:r>
              <a:rPr lang="tr-TR" sz="2800" b="1" i="1" dirty="0" err="1"/>
              <a:t>ferrokelatazı</a:t>
            </a:r>
            <a:r>
              <a:rPr lang="tr-TR" sz="2800" b="1" dirty="0"/>
              <a:t> </a:t>
            </a:r>
            <a:r>
              <a:rPr lang="tr-TR" sz="2800" b="1" dirty="0" err="1"/>
              <a:t>i</a:t>
            </a:r>
            <a:r>
              <a:rPr lang="tr-TR" sz="2800" dirty="0" err="1"/>
              <a:t>nhibe</a:t>
            </a:r>
            <a:r>
              <a:rPr lang="tr-TR" sz="2800" dirty="0"/>
              <a:t> ederek hem </a:t>
            </a:r>
            <a:r>
              <a:rPr lang="tr-TR" sz="2800" dirty="0" err="1"/>
              <a:t>biyosentezini</a:t>
            </a:r>
            <a:r>
              <a:rPr lang="tr-TR" sz="2800" dirty="0"/>
              <a:t> azaltır. Böylece kronik </a:t>
            </a:r>
            <a:r>
              <a:rPr lang="tr-TR" sz="2800" dirty="0" err="1"/>
              <a:t>Pb</a:t>
            </a:r>
            <a:r>
              <a:rPr lang="tr-TR" sz="2800" dirty="0"/>
              <a:t> zehirlenmesinde aneminin gelişmesine neden olur. Alyuvarların artan duyarlılığı anemiye katkıda bulunur.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28650" y="365127"/>
            <a:ext cx="7886700" cy="327569"/>
          </a:xfrm>
        </p:spPr>
        <p:txBody>
          <a:bodyPr>
            <a:noAutofit/>
          </a:bodyPr>
          <a:lstStyle/>
          <a:p>
            <a:pPr eaLnBrk="1" hangingPunct="1">
              <a:defRPr/>
            </a:pPr>
            <a:r>
              <a:rPr lang="tr-TR" sz="3600" b="1" dirty="0"/>
              <a:t>Kurşun</a:t>
            </a:r>
          </a:p>
        </p:txBody>
      </p:sp>
      <p:sp>
        <p:nvSpPr>
          <p:cNvPr id="8195" name="Rectangle 3"/>
          <p:cNvSpPr>
            <a:spLocks noGrp="1" noChangeArrowheads="1"/>
          </p:cNvSpPr>
          <p:nvPr>
            <p:ph idx="1"/>
          </p:nvPr>
        </p:nvSpPr>
        <p:spPr>
          <a:xfrm>
            <a:off x="107504" y="908720"/>
            <a:ext cx="9324528" cy="6165303"/>
          </a:xfrm>
        </p:spPr>
        <p:txBody>
          <a:bodyPr>
            <a:normAutofit/>
          </a:bodyPr>
          <a:lstStyle/>
          <a:p>
            <a:pPr eaLnBrk="1" hangingPunct="1">
              <a:buFont typeface="Wingdings" pitchFamily="2" charset="2"/>
              <a:buNone/>
              <a:defRPr/>
            </a:pPr>
            <a:r>
              <a:rPr lang="tr-TR" sz="3600" b="1" dirty="0"/>
              <a:t>Zehirliliği</a:t>
            </a:r>
            <a:endParaRPr lang="tr-TR" sz="3600" dirty="0"/>
          </a:p>
          <a:p>
            <a:pPr lvl="1" eaLnBrk="1" hangingPunct="1">
              <a:defRPr/>
            </a:pPr>
            <a:r>
              <a:rPr lang="tr-TR" sz="3600" dirty="0"/>
              <a:t>Genç hayvanlar yaşlılardan.</a:t>
            </a:r>
          </a:p>
          <a:p>
            <a:pPr lvl="1" eaLnBrk="1" hangingPunct="1">
              <a:defRPr/>
            </a:pPr>
            <a:r>
              <a:rPr lang="tr-TR" sz="3600" dirty="0"/>
              <a:t>Gebeler gebe olmayanlardan.</a:t>
            </a:r>
          </a:p>
          <a:p>
            <a:pPr lvl="1" eaLnBrk="1" hangingPunct="1">
              <a:defRPr/>
            </a:pPr>
            <a:r>
              <a:rPr lang="tr-TR" sz="3600" dirty="0"/>
              <a:t>Sığır ve koyunlar diğer hayvan türlerinden. </a:t>
            </a:r>
          </a:p>
          <a:p>
            <a:pPr lvl="1" eaLnBrk="1" hangingPunct="1">
              <a:defRPr/>
            </a:pPr>
            <a:r>
              <a:rPr lang="tr-TR" sz="3600" dirty="0"/>
              <a:t>Zayıf, parazitli ve genel durumu bozuk olanlar diğerlerinden daha duyarlıdırlar.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normAutofit/>
          </a:bodyPr>
          <a:lstStyle/>
          <a:p>
            <a:pPr eaLnBrk="1" hangingPunct="1">
              <a:defRPr/>
            </a:pPr>
            <a:r>
              <a:rPr lang="tr-TR" sz="3600" b="1" dirty="0"/>
              <a:t>Kurşun</a:t>
            </a:r>
          </a:p>
        </p:txBody>
      </p:sp>
      <p:sp>
        <p:nvSpPr>
          <p:cNvPr id="117763" name="Rectangle 3"/>
          <p:cNvSpPr>
            <a:spLocks noGrp="1" noChangeArrowheads="1"/>
          </p:cNvSpPr>
          <p:nvPr>
            <p:ph idx="1"/>
          </p:nvPr>
        </p:nvSpPr>
        <p:spPr>
          <a:xfrm>
            <a:off x="0" y="1412875"/>
            <a:ext cx="8893175" cy="5445125"/>
          </a:xfrm>
        </p:spPr>
        <p:txBody>
          <a:bodyPr>
            <a:normAutofit/>
          </a:bodyPr>
          <a:lstStyle/>
          <a:p>
            <a:pPr eaLnBrk="1" hangingPunct="1">
              <a:defRPr/>
            </a:pPr>
            <a:r>
              <a:rPr lang="tr-TR" sz="3200" dirty="0"/>
              <a:t>Klinik belirti ve lezyonlar</a:t>
            </a:r>
          </a:p>
          <a:p>
            <a:pPr eaLnBrk="1" hangingPunct="1">
              <a:buFont typeface="Wingdings" pitchFamily="2" charset="2"/>
              <a:buNone/>
              <a:defRPr/>
            </a:pPr>
            <a:r>
              <a:rPr lang="tr-TR" sz="3200" dirty="0"/>
              <a:t>Kurşunla akut, </a:t>
            </a:r>
            <a:r>
              <a:rPr lang="tr-TR" sz="3200" dirty="0" err="1"/>
              <a:t>subakut</a:t>
            </a:r>
            <a:r>
              <a:rPr lang="tr-TR" sz="3200" dirty="0"/>
              <a:t> ve kronik zehirlenmeler oluşur. </a:t>
            </a:r>
          </a:p>
          <a:p>
            <a:pPr eaLnBrk="1" hangingPunct="1">
              <a:buFont typeface="Wingdings" pitchFamily="2" charset="2"/>
              <a:buNone/>
              <a:defRPr/>
            </a:pPr>
            <a:r>
              <a:rPr lang="tr-TR" sz="3200" dirty="0"/>
              <a:t>Sığırlarda akut zehirlenme daha sıktır. </a:t>
            </a:r>
          </a:p>
          <a:p>
            <a:pPr eaLnBrk="1" hangingPunct="1">
              <a:defRPr/>
            </a:pPr>
            <a:r>
              <a:rPr lang="tr-TR" sz="3200" dirty="0"/>
              <a:t>Öldürücü dozun alınmasından sonra, 2-3 güne kadar klinik belirtiler genellikle ortaya çıkmaz; belirtiler görüldüğünde de 12-24 saatte ölümle sonuçlanır.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457200" y="228600"/>
            <a:ext cx="8218488" cy="776288"/>
          </a:xfrm>
        </p:spPr>
        <p:txBody>
          <a:bodyPr/>
          <a:lstStyle/>
          <a:p>
            <a:pPr eaLnBrk="1" hangingPunct="1">
              <a:defRPr/>
            </a:pPr>
            <a:r>
              <a:rPr lang="tr-TR" b="1"/>
              <a:t>Kurşun</a:t>
            </a:r>
          </a:p>
        </p:txBody>
      </p:sp>
      <p:sp>
        <p:nvSpPr>
          <p:cNvPr id="44035" name="Rectangle 3"/>
          <p:cNvSpPr>
            <a:spLocks noGrp="1" noChangeArrowheads="1"/>
          </p:cNvSpPr>
          <p:nvPr>
            <p:ph idx="1"/>
          </p:nvPr>
        </p:nvSpPr>
        <p:spPr>
          <a:xfrm>
            <a:off x="34925" y="981075"/>
            <a:ext cx="9109075" cy="5616575"/>
          </a:xfrm>
        </p:spPr>
        <p:txBody>
          <a:bodyPr/>
          <a:lstStyle/>
          <a:p>
            <a:pPr eaLnBrk="1" hangingPunct="1">
              <a:lnSpc>
                <a:spcPct val="90000"/>
              </a:lnSpc>
              <a:buFontTx/>
              <a:buNone/>
            </a:pPr>
            <a:r>
              <a:rPr lang="tr-TR" sz="2800" dirty="0"/>
              <a:t>Sığırlarda görülen </a:t>
            </a:r>
            <a:r>
              <a:rPr lang="tr-TR" sz="2800" u="sng" dirty="0"/>
              <a:t>akut zehirlenme </a:t>
            </a:r>
            <a:r>
              <a:rPr lang="tr-TR" sz="2800" dirty="0"/>
              <a:t>belirtileri (</a:t>
            </a:r>
            <a:r>
              <a:rPr lang="tr-TR" sz="2800" u="sng" dirty="0"/>
              <a:t>genç hayvanlarda yaygındır</a:t>
            </a:r>
            <a:r>
              <a:rPr lang="tr-TR" sz="2800" dirty="0"/>
              <a:t>)</a:t>
            </a:r>
          </a:p>
          <a:p>
            <a:pPr eaLnBrk="1" hangingPunct="1">
              <a:lnSpc>
                <a:spcPct val="90000"/>
              </a:lnSpc>
            </a:pPr>
            <a:r>
              <a:rPr lang="tr-TR" sz="2800" u="sng" dirty="0"/>
              <a:t>Karın sancısı ve sürekli böğürme</a:t>
            </a:r>
            <a:r>
              <a:rPr lang="tr-TR" sz="2800" dirty="0"/>
              <a:t>, </a:t>
            </a:r>
          </a:p>
          <a:p>
            <a:pPr eaLnBrk="1" hangingPunct="1">
              <a:lnSpc>
                <a:spcPct val="90000"/>
              </a:lnSpc>
            </a:pPr>
            <a:r>
              <a:rPr lang="tr-TR" sz="2800" u="sng" dirty="0"/>
              <a:t>Tükürük ve göz yaşı salgılarında artış</a:t>
            </a:r>
            <a:r>
              <a:rPr lang="tr-TR" sz="2800" dirty="0"/>
              <a:t>, görülen ilk belirtilerdir. </a:t>
            </a:r>
          </a:p>
          <a:p>
            <a:pPr eaLnBrk="1" hangingPunct="1">
              <a:lnSpc>
                <a:spcPct val="90000"/>
              </a:lnSpc>
            </a:pPr>
            <a:r>
              <a:rPr lang="tr-TR" sz="2800" dirty="0"/>
              <a:t>Süt verimi azalır. </a:t>
            </a:r>
          </a:p>
          <a:p>
            <a:pPr eaLnBrk="1" hangingPunct="1">
              <a:lnSpc>
                <a:spcPct val="90000"/>
              </a:lnSpc>
            </a:pPr>
            <a:r>
              <a:rPr lang="tr-TR" sz="2800" dirty="0"/>
              <a:t>Anılan belirtileri </a:t>
            </a:r>
            <a:r>
              <a:rPr lang="tr-TR" sz="2800" u="sng" dirty="0"/>
              <a:t>şiddetli kabızlık izler; dışkı koyu renkte ve pis kokuludur. </a:t>
            </a:r>
          </a:p>
          <a:p>
            <a:pPr eaLnBrk="1" hangingPunct="1">
              <a:lnSpc>
                <a:spcPct val="90000"/>
              </a:lnSpc>
            </a:pPr>
            <a:r>
              <a:rPr lang="tr-TR" sz="2800" dirty="0"/>
              <a:t>İşeme sık ve ağrılıdır. </a:t>
            </a:r>
          </a:p>
          <a:p>
            <a:pPr eaLnBrk="1" hangingPunct="1">
              <a:lnSpc>
                <a:spcPct val="90000"/>
              </a:lnSpc>
            </a:pPr>
            <a:r>
              <a:rPr lang="tr-TR" sz="2800" dirty="0"/>
              <a:t>Daha sonra, özellikle çırpınmalarla seyreden MSS belirtileri ortaya çıkar.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277813"/>
            <a:ext cx="8147050" cy="704850"/>
          </a:xfrm>
        </p:spPr>
        <p:txBody>
          <a:bodyPr/>
          <a:lstStyle/>
          <a:p>
            <a:pPr eaLnBrk="1" hangingPunct="1">
              <a:defRPr/>
            </a:pPr>
            <a:r>
              <a:rPr lang="tr-TR" b="0"/>
              <a:t>Kurşun</a:t>
            </a:r>
          </a:p>
        </p:txBody>
      </p:sp>
      <p:sp>
        <p:nvSpPr>
          <p:cNvPr id="119811" name="Rectangle 3"/>
          <p:cNvSpPr>
            <a:spLocks noGrp="1" noChangeArrowheads="1"/>
          </p:cNvSpPr>
          <p:nvPr>
            <p:ph idx="1"/>
          </p:nvPr>
        </p:nvSpPr>
        <p:spPr>
          <a:xfrm>
            <a:off x="0" y="1052513"/>
            <a:ext cx="9144000" cy="5805487"/>
          </a:xfrm>
        </p:spPr>
        <p:txBody>
          <a:bodyPr/>
          <a:lstStyle/>
          <a:p>
            <a:pPr eaLnBrk="1" hangingPunct="1">
              <a:buFont typeface="Wingdings" pitchFamily="2" charset="2"/>
              <a:buNone/>
              <a:defRPr/>
            </a:pPr>
            <a:r>
              <a:rPr lang="tr-TR" sz="2800" u="sng" dirty="0" err="1"/>
              <a:t>Subakut</a:t>
            </a:r>
            <a:r>
              <a:rPr lang="tr-TR" sz="2800" u="sng" dirty="0"/>
              <a:t> kurşun zehirlenmesinde </a:t>
            </a:r>
            <a:r>
              <a:rPr lang="tr-TR" sz="2800" dirty="0"/>
              <a:t>sığırlarda dikkat çeken belirtiler. (genellikle </a:t>
            </a:r>
            <a:r>
              <a:rPr lang="tr-TR" sz="2800" u="sng" dirty="0"/>
              <a:t>koyun ve yaşlı sığırlarda</a:t>
            </a:r>
            <a:r>
              <a:rPr lang="tr-TR" sz="2800" dirty="0"/>
              <a:t>)</a:t>
            </a:r>
          </a:p>
          <a:p>
            <a:pPr eaLnBrk="1" hangingPunct="1">
              <a:defRPr/>
            </a:pPr>
            <a:r>
              <a:rPr lang="tr-TR" sz="2800" dirty="0"/>
              <a:t>Sindirim sistemine ait genel belirtiler</a:t>
            </a:r>
          </a:p>
          <a:p>
            <a:pPr eaLnBrk="1" hangingPunct="1">
              <a:defRPr/>
            </a:pPr>
            <a:r>
              <a:rPr lang="tr-TR" sz="2800" b="1" dirty="0"/>
              <a:t>Körlük. </a:t>
            </a:r>
          </a:p>
          <a:p>
            <a:pPr eaLnBrk="1" hangingPunct="1">
              <a:defRPr/>
            </a:pPr>
            <a:r>
              <a:rPr lang="tr-TR" sz="2800" b="1" dirty="0"/>
              <a:t>Davranış bozuklukları. </a:t>
            </a:r>
          </a:p>
          <a:p>
            <a:pPr eaLnBrk="1" hangingPunct="1">
              <a:defRPr/>
            </a:pPr>
            <a:r>
              <a:rPr lang="tr-TR" sz="2800" b="1" dirty="0"/>
              <a:t>Dönme hareketleri</a:t>
            </a:r>
            <a:r>
              <a:rPr lang="tr-TR" sz="2800" dirty="0">
                <a:solidFill>
                  <a:srgbClr val="FFC000"/>
                </a:solidFill>
              </a:rPr>
              <a:t>. </a:t>
            </a:r>
          </a:p>
          <a:p>
            <a:pPr eaLnBrk="1" hangingPunct="1">
              <a:defRPr/>
            </a:pPr>
            <a:r>
              <a:rPr lang="tr-TR" sz="2800" dirty="0"/>
              <a:t>Tremorlar. </a:t>
            </a:r>
          </a:p>
          <a:p>
            <a:pPr eaLnBrk="1" hangingPunct="1">
              <a:defRPr/>
            </a:pPr>
            <a:r>
              <a:rPr lang="tr-TR" sz="2800" dirty="0"/>
              <a:t>Aşırı duyarlılık. </a:t>
            </a:r>
          </a:p>
          <a:p>
            <a:pPr eaLnBrk="1" hangingPunct="1">
              <a:defRPr/>
            </a:pPr>
            <a:r>
              <a:rPr lang="tr-TR" sz="2800" dirty="0"/>
              <a:t>Tükürük salgısı artışı. </a:t>
            </a:r>
          </a:p>
          <a:p>
            <a:pPr eaLnBrk="1" hangingPunct="1">
              <a:defRPr/>
            </a:pPr>
            <a:r>
              <a:rPr lang="tr-TR" sz="2800" b="1" dirty="0"/>
              <a:t>Diş gıcırdatması.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57200" y="277813"/>
            <a:ext cx="8075613" cy="703262"/>
          </a:xfrm>
        </p:spPr>
        <p:txBody>
          <a:bodyPr/>
          <a:lstStyle/>
          <a:p>
            <a:pPr eaLnBrk="1" hangingPunct="1">
              <a:defRPr/>
            </a:pPr>
            <a:r>
              <a:rPr lang="tr-TR" b="1" dirty="0"/>
              <a:t>Kurşun</a:t>
            </a:r>
          </a:p>
        </p:txBody>
      </p:sp>
      <p:sp>
        <p:nvSpPr>
          <p:cNvPr id="120835" name="Rectangle 3"/>
          <p:cNvSpPr>
            <a:spLocks noGrp="1" noChangeArrowheads="1"/>
          </p:cNvSpPr>
          <p:nvPr>
            <p:ph idx="1"/>
          </p:nvPr>
        </p:nvSpPr>
        <p:spPr>
          <a:xfrm>
            <a:off x="0" y="1125538"/>
            <a:ext cx="9144000" cy="5732462"/>
          </a:xfrm>
        </p:spPr>
        <p:txBody>
          <a:bodyPr/>
          <a:lstStyle/>
          <a:p>
            <a:pPr eaLnBrk="1" hangingPunct="1">
              <a:lnSpc>
                <a:spcPct val="90000"/>
              </a:lnSpc>
              <a:buFont typeface="Wingdings" pitchFamily="2" charset="2"/>
              <a:buNone/>
              <a:defRPr/>
            </a:pPr>
            <a:r>
              <a:rPr lang="tr-TR" sz="2400" dirty="0"/>
              <a:t>Kronik kurşun zehirlenmesi</a:t>
            </a:r>
          </a:p>
          <a:p>
            <a:pPr eaLnBrk="1" hangingPunct="1">
              <a:lnSpc>
                <a:spcPct val="90000"/>
              </a:lnSpc>
              <a:defRPr/>
            </a:pPr>
            <a:r>
              <a:rPr lang="tr-TR" sz="2400" dirty="0"/>
              <a:t>Sinir sistemi, </a:t>
            </a:r>
          </a:p>
          <a:p>
            <a:pPr eaLnBrk="1" hangingPunct="1">
              <a:lnSpc>
                <a:spcPct val="90000"/>
              </a:lnSpc>
              <a:defRPr/>
            </a:pPr>
            <a:r>
              <a:rPr lang="tr-TR" sz="2400" dirty="0"/>
              <a:t>Sindirim sistemi,</a:t>
            </a:r>
          </a:p>
          <a:p>
            <a:pPr eaLnBrk="1" hangingPunct="1">
              <a:lnSpc>
                <a:spcPct val="90000"/>
              </a:lnSpc>
              <a:defRPr/>
            </a:pPr>
            <a:r>
              <a:rPr lang="tr-TR" sz="2400" dirty="0"/>
              <a:t>Kan yapıcı organlar,</a:t>
            </a:r>
          </a:p>
          <a:p>
            <a:pPr eaLnBrk="1" hangingPunct="1">
              <a:lnSpc>
                <a:spcPct val="90000"/>
              </a:lnSpc>
              <a:defRPr/>
            </a:pPr>
            <a:r>
              <a:rPr lang="tr-TR" sz="2400" dirty="0"/>
              <a:t>Kas dokuya ilişkin belirtilerle kendisini gösterir. </a:t>
            </a:r>
          </a:p>
          <a:p>
            <a:pPr eaLnBrk="1" hangingPunct="1">
              <a:lnSpc>
                <a:spcPct val="90000"/>
              </a:lnSpc>
              <a:defRPr/>
            </a:pPr>
            <a:r>
              <a:rPr lang="tr-TR" sz="2400" dirty="0"/>
              <a:t>En dikkati çeken belirti </a:t>
            </a:r>
            <a:r>
              <a:rPr lang="tr-TR" sz="2400" u="sng" dirty="0">
                <a:solidFill>
                  <a:schemeClr val="folHlink"/>
                </a:solidFill>
              </a:rPr>
              <a:t>dişlerde kurşun pervazı</a:t>
            </a:r>
            <a:r>
              <a:rPr lang="tr-TR" sz="2400" dirty="0"/>
              <a:t> (kurşun sülfürden dolayı) </a:t>
            </a:r>
          </a:p>
        </p:txBody>
      </p:sp>
      <p:pic>
        <p:nvPicPr>
          <p:cNvPr id="2" name="Resim 1"/>
          <p:cNvPicPr>
            <a:picLocks noChangeAspect="1"/>
          </p:cNvPicPr>
          <p:nvPr/>
        </p:nvPicPr>
        <p:blipFill>
          <a:blip r:embed="rId2"/>
          <a:stretch>
            <a:fillRect/>
          </a:stretch>
        </p:blipFill>
        <p:spPr>
          <a:xfrm>
            <a:off x="3347864" y="3817794"/>
            <a:ext cx="4752528" cy="266605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D3466-2080-4D01-8910-9237314FC39B}"/>
              </a:ext>
            </a:extLst>
          </p:cNvPr>
          <p:cNvSpPr>
            <a:spLocks noGrp="1"/>
          </p:cNvSpPr>
          <p:nvPr>
            <p:ph type="title"/>
          </p:nvPr>
        </p:nvSpPr>
        <p:spPr>
          <a:xfrm>
            <a:off x="457200" y="277813"/>
            <a:ext cx="8229600" cy="774923"/>
          </a:xfrm>
        </p:spPr>
        <p:txBody>
          <a:bodyPr/>
          <a:lstStyle/>
          <a:p>
            <a:r>
              <a:rPr kumimoji="0" lang="tr-TR" sz="4400" b="1" i="0" u="none" strike="noStrike" kern="0" cap="none" spc="0" normalizeH="0" baseline="0" noProof="0" dirty="0">
                <a:ln>
                  <a:noFill/>
                </a:ln>
                <a:effectLst>
                  <a:outerShdw blurRad="38100" dist="38100" dir="2700000" algn="tl">
                    <a:srgbClr val="000000"/>
                  </a:outerShdw>
                </a:effectLst>
                <a:uLnTx/>
                <a:uFillTx/>
                <a:latin typeface="Arial"/>
                <a:ea typeface="+mj-ea"/>
                <a:cs typeface="+mj-cs"/>
              </a:rPr>
              <a:t>Kurşun</a:t>
            </a:r>
            <a:endParaRPr lang="tr-TR" dirty="0"/>
          </a:p>
        </p:txBody>
      </p:sp>
      <p:sp>
        <p:nvSpPr>
          <p:cNvPr id="3" name="İçerik Yer Tutucusu 2">
            <a:extLst>
              <a:ext uri="{FF2B5EF4-FFF2-40B4-BE49-F238E27FC236}">
                <a16:creationId xmlns:a16="http://schemas.microsoft.com/office/drawing/2014/main" id="{555464F9-A721-4C26-88E6-AE0609441FB7}"/>
              </a:ext>
            </a:extLst>
          </p:cNvPr>
          <p:cNvSpPr>
            <a:spLocks noGrp="1"/>
          </p:cNvSpPr>
          <p:nvPr>
            <p:ph idx="1"/>
          </p:nvPr>
        </p:nvSpPr>
        <p:spPr>
          <a:xfrm>
            <a:off x="179512" y="1268760"/>
            <a:ext cx="8507288" cy="4862165"/>
          </a:xfrm>
        </p:spPr>
        <p:txBody>
          <a:bodyPr>
            <a:normAutofit/>
          </a:bodyPr>
          <a:lstStyle/>
          <a:p>
            <a:r>
              <a:rPr lang="tr-TR" sz="2800" dirty="0"/>
              <a:t>Kronik kurşun zehirlenmesi sığırlarda nadirdir.</a:t>
            </a:r>
          </a:p>
          <a:p>
            <a:r>
              <a:rPr lang="tr-TR" sz="2800" dirty="0"/>
              <a:t>Akut veya </a:t>
            </a:r>
            <a:r>
              <a:rPr lang="tr-TR" sz="2800" dirty="0" err="1"/>
              <a:t>subakut</a:t>
            </a:r>
            <a:r>
              <a:rPr lang="tr-TR" sz="2800" dirty="0"/>
              <a:t> kurşun zehirlenmesi ile ortak özelliğe sahiptir.</a:t>
            </a:r>
          </a:p>
          <a:p>
            <a:r>
              <a:rPr lang="tr-TR" sz="2800" dirty="0"/>
              <a:t>Yutma refleksleri bozulur.</a:t>
            </a:r>
          </a:p>
          <a:p>
            <a:r>
              <a:rPr lang="tr-TR" sz="2800" dirty="0"/>
              <a:t>Genellikle </a:t>
            </a:r>
            <a:r>
              <a:rPr lang="tr-TR" sz="2800" dirty="0" err="1"/>
              <a:t>aspirasyon</a:t>
            </a:r>
            <a:r>
              <a:rPr lang="tr-TR" sz="2800" dirty="0"/>
              <a:t> </a:t>
            </a:r>
            <a:r>
              <a:rPr lang="tr-TR" sz="2800" dirty="0" err="1"/>
              <a:t>pnömonisi</a:t>
            </a:r>
            <a:r>
              <a:rPr lang="tr-TR" sz="2800" dirty="0"/>
              <a:t> gelişir. </a:t>
            </a:r>
          </a:p>
          <a:p>
            <a:r>
              <a:rPr lang="tr-TR" sz="2800" dirty="0" err="1"/>
              <a:t>Embriyotoksisite</a:t>
            </a:r>
            <a:r>
              <a:rPr lang="tr-TR" sz="2800" dirty="0"/>
              <a:t> ve düşük semen kalitesi </a:t>
            </a:r>
            <a:r>
              <a:rPr lang="tr-TR" sz="2800" dirty="0" err="1"/>
              <a:t>infertilite</a:t>
            </a:r>
            <a:r>
              <a:rPr lang="tr-TR" sz="2800" dirty="0"/>
              <a:t> nedenidir. </a:t>
            </a:r>
          </a:p>
        </p:txBody>
      </p:sp>
    </p:spTree>
    <p:extLst>
      <p:ext uri="{BB962C8B-B14F-4D97-AF65-F5344CB8AC3E}">
        <p14:creationId xmlns:p14="http://schemas.microsoft.com/office/powerpoint/2010/main" val="381948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0"/>
            <a:ext cx="8540750" cy="896144"/>
          </a:xfrm>
        </p:spPr>
        <p:txBody>
          <a:bodyPr/>
          <a:lstStyle/>
          <a:p>
            <a:r>
              <a:rPr lang="tr-TR" sz="3600" dirty="0"/>
              <a:t>Kadmiyum</a:t>
            </a:r>
          </a:p>
        </p:txBody>
      </p:sp>
      <p:sp>
        <p:nvSpPr>
          <p:cNvPr id="3" name="İçerik Yer Tutucusu 2"/>
          <p:cNvSpPr>
            <a:spLocks noGrp="1"/>
          </p:cNvSpPr>
          <p:nvPr>
            <p:ph idx="1"/>
          </p:nvPr>
        </p:nvSpPr>
        <p:spPr>
          <a:xfrm>
            <a:off x="179512" y="1340768"/>
            <a:ext cx="8856984" cy="5112568"/>
          </a:xfrm>
        </p:spPr>
        <p:txBody>
          <a:bodyPr/>
          <a:lstStyle/>
          <a:p>
            <a:r>
              <a:rPr lang="tr-TR" sz="2400" dirty="0"/>
              <a:t>Toprakta bulunan </a:t>
            </a:r>
            <a:r>
              <a:rPr lang="tr-TR" sz="2400" u="sng" dirty="0" err="1"/>
              <a:t>Cd</a:t>
            </a:r>
            <a:r>
              <a:rPr lang="tr-TR" sz="2400" u="sng" dirty="0"/>
              <a:t> yem bitkilerinde (yonca, mısır gibi) </a:t>
            </a:r>
            <a:r>
              <a:rPr lang="tr-TR" sz="2400" dirty="0"/>
              <a:t>birikerek buralarda otlayan hayvanlarda birikir.  </a:t>
            </a:r>
          </a:p>
          <a:p>
            <a:r>
              <a:rPr lang="tr-TR" sz="2400" dirty="0"/>
              <a:t>Hayvanlarda doğal şartlar altında </a:t>
            </a:r>
            <a:r>
              <a:rPr lang="tr-TR" sz="2400" dirty="0" err="1"/>
              <a:t>Cd’un</a:t>
            </a:r>
            <a:r>
              <a:rPr lang="tr-TR" sz="2400" dirty="0"/>
              <a:t> doğrudan </a:t>
            </a:r>
            <a:r>
              <a:rPr lang="tr-TR" sz="2400" dirty="0" err="1"/>
              <a:t>toksik</a:t>
            </a:r>
            <a:r>
              <a:rPr lang="tr-TR" sz="2400" dirty="0"/>
              <a:t> veya </a:t>
            </a:r>
            <a:r>
              <a:rPr lang="tr-TR" sz="2400" dirty="0" err="1"/>
              <a:t>karsinojenik</a:t>
            </a:r>
            <a:r>
              <a:rPr lang="tr-TR" sz="2400" dirty="0"/>
              <a:t> etkili olduğuna dair bildirimler nadirdir. </a:t>
            </a:r>
          </a:p>
          <a:p>
            <a:r>
              <a:rPr lang="tr-TR" sz="2400" dirty="0"/>
              <a:t>Asıl tehlike, </a:t>
            </a:r>
            <a:r>
              <a:rPr lang="tr-TR" sz="2400" u="sng" dirty="0"/>
              <a:t>gıda değeri olan hayvanlardan elde edilen ve yüksek </a:t>
            </a:r>
            <a:r>
              <a:rPr lang="tr-TR" sz="2400" u="sng" dirty="0" err="1"/>
              <a:t>Cd</a:t>
            </a:r>
            <a:r>
              <a:rPr lang="tr-TR" sz="2400" u="sng" dirty="0"/>
              <a:t> kalıntısı içeren ürünlerin insanlar tarafından tüketilmesiyle oluşur</a:t>
            </a:r>
            <a:r>
              <a:rPr lang="tr-TR" sz="2400" dirty="0"/>
              <a:t>. (Kontrol edilmeli). </a:t>
            </a:r>
          </a:p>
        </p:txBody>
      </p:sp>
    </p:spTree>
    <p:extLst>
      <p:ext uri="{BB962C8B-B14F-4D97-AF65-F5344CB8AC3E}">
        <p14:creationId xmlns:p14="http://schemas.microsoft.com/office/powerpoint/2010/main" val="1038987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96F897-2466-41ED-AAF4-C937D6A29100}"/>
              </a:ext>
            </a:extLst>
          </p:cNvPr>
          <p:cNvSpPr>
            <a:spLocks noGrp="1"/>
          </p:cNvSpPr>
          <p:nvPr>
            <p:ph type="title"/>
          </p:nvPr>
        </p:nvSpPr>
        <p:spPr>
          <a:xfrm>
            <a:off x="457200" y="277813"/>
            <a:ext cx="8229600" cy="774923"/>
          </a:xfrm>
        </p:spPr>
        <p:txBody>
          <a:bodyPr/>
          <a:lstStyle/>
          <a:p>
            <a:r>
              <a:rPr kumimoji="0" lang="tr-TR" sz="4400" b="1" i="0" u="none" strike="noStrike" kern="0" cap="none" spc="0" normalizeH="0" baseline="0" noProof="0" dirty="0">
                <a:ln>
                  <a:noFill/>
                </a:ln>
                <a:effectLst>
                  <a:outerShdw blurRad="38100" dist="38100" dir="2700000" algn="tl">
                    <a:srgbClr val="000000"/>
                  </a:outerShdw>
                </a:effectLst>
                <a:uLnTx/>
                <a:uFillTx/>
                <a:latin typeface="Arial"/>
                <a:ea typeface="+mj-ea"/>
                <a:cs typeface="+mj-cs"/>
              </a:rPr>
              <a:t>Kurşun</a:t>
            </a:r>
            <a:endParaRPr lang="tr-TR" dirty="0"/>
          </a:p>
        </p:txBody>
      </p:sp>
      <p:sp>
        <p:nvSpPr>
          <p:cNvPr id="3" name="İçerik Yer Tutucusu 2">
            <a:extLst>
              <a:ext uri="{FF2B5EF4-FFF2-40B4-BE49-F238E27FC236}">
                <a16:creationId xmlns:a16="http://schemas.microsoft.com/office/drawing/2014/main" id="{21FF85B3-EA29-4BBB-863C-15AA4B26A838}"/>
              </a:ext>
            </a:extLst>
          </p:cNvPr>
          <p:cNvSpPr>
            <a:spLocks noGrp="1"/>
          </p:cNvSpPr>
          <p:nvPr>
            <p:ph idx="1"/>
          </p:nvPr>
        </p:nvSpPr>
        <p:spPr>
          <a:xfrm>
            <a:off x="457200" y="1196752"/>
            <a:ext cx="8229600" cy="4934173"/>
          </a:xfrm>
        </p:spPr>
        <p:txBody>
          <a:bodyPr>
            <a:normAutofit/>
          </a:bodyPr>
          <a:lstStyle/>
          <a:p>
            <a:r>
              <a:rPr lang="tr-TR" sz="3200" dirty="0"/>
              <a:t>Kronik kurşun zehirlenmesi köpeklerde;</a:t>
            </a:r>
          </a:p>
          <a:p>
            <a:r>
              <a:rPr lang="tr-TR" sz="3200" dirty="0"/>
              <a:t>Sindirim kanalı anormallikleri (</a:t>
            </a:r>
            <a:r>
              <a:rPr lang="tr-TR" sz="3200" dirty="0" err="1"/>
              <a:t>anoreksi</a:t>
            </a:r>
            <a:r>
              <a:rPr lang="tr-TR" sz="3200" dirty="0"/>
              <a:t>, kolik, </a:t>
            </a:r>
            <a:r>
              <a:rPr lang="tr-TR" sz="3200" dirty="0" err="1"/>
              <a:t>emezis</a:t>
            </a:r>
            <a:r>
              <a:rPr lang="tr-TR" sz="3200" dirty="0"/>
              <a:t>, ishal veya kabızlık (baskın belirtiler)</a:t>
            </a:r>
          </a:p>
          <a:p>
            <a:r>
              <a:rPr lang="tr-TR" sz="3200" dirty="0" err="1"/>
              <a:t>Anksiyete</a:t>
            </a:r>
            <a:r>
              <a:rPr lang="tr-TR" sz="3200" dirty="0"/>
              <a:t>, histerik havlama, çene sıkma, </a:t>
            </a:r>
            <a:r>
              <a:rPr lang="tr-TR" sz="3200" dirty="0" err="1"/>
              <a:t>salivasyon</a:t>
            </a:r>
            <a:r>
              <a:rPr lang="tr-TR" sz="3200" dirty="0"/>
              <a:t>, körlük, </a:t>
            </a:r>
            <a:r>
              <a:rPr lang="tr-TR" sz="3200" dirty="0" err="1"/>
              <a:t>ataksi</a:t>
            </a:r>
            <a:r>
              <a:rPr lang="tr-TR" sz="3200" dirty="0"/>
              <a:t>, kas spazmları, </a:t>
            </a:r>
            <a:r>
              <a:rPr lang="tr-TR" sz="3200" dirty="0" err="1"/>
              <a:t>opisthotonos</a:t>
            </a:r>
            <a:r>
              <a:rPr lang="tr-TR" sz="3200" dirty="0"/>
              <a:t> ve </a:t>
            </a:r>
            <a:r>
              <a:rPr lang="tr-TR" sz="3200" dirty="0" err="1"/>
              <a:t>konvülziyonlar</a:t>
            </a:r>
            <a:r>
              <a:rPr lang="tr-TR" sz="3200" dirty="0"/>
              <a:t> gelişebilir. </a:t>
            </a:r>
          </a:p>
        </p:txBody>
      </p:sp>
    </p:spTree>
    <p:extLst>
      <p:ext uri="{BB962C8B-B14F-4D97-AF65-F5344CB8AC3E}">
        <p14:creationId xmlns:p14="http://schemas.microsoft.com/office/powerpoint/2010/main" val="3254434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9C11D3-BB46-4F67-B019-5561AC7E855F}"/>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id="{F1C18717-BBCA-4C39-A9B1-BD6EB12165BE}"/>
              </a:ext>
            </a:extLst>
          </p:cNvPr>
          <p:cNvPicPr>
            <a:picLocks noGrp="1" noChangeAspect="1"/>
          </p:cNvPicPr>
          <p:nvPr>
            <p:ph idx="1"/>
          </p:nvPr>
        </p:nvPicPr>
        <p:blipFill>
          <a:blip r:embed="rId2"/>
          <a:stretch>
            <a:fillRect/>
          </a:stretch>
        </p:blipFill>
        <p:spPr>
          <a:xfrm>
            <a:off x="151321" y="620688"/>
            <a:ext cx="8453127" cy="5556275"/>
          </a:xfrm>
          <a:prstGeom prst="rect">
            <a:avLst/>
          </a:prstGeom>
        </p:spPr>
      </p:pic>
    </p:spTree>
    <p:extLst>
      <p:ext uri="{BB962C8B-B14F-4D97-AF65-F5344CB8AC3E}">
        <p14:creationId xmlns:p14="http://schemas.microsoft.com/office/powerpoint/2010/main" val="1244149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A582BF-3F55-4CFC-85B1-C969315047BC}"/>
              </a:ext>
            </a:extLst>
          </p:cNvPr>
          <p:cNvSpPr>
            <a:spLocks noGrp="1"/>
          </p:cNvSpPr>
          <p:nvPr>
            <p:ph type="title"/>
          </p:nvPr>
        </p:nvSpPr>
        <p:spPr>
          <a:xfrm>
            <a:off x="457200" y="277813"/>
            <a:ext cx="8229600" cy="990947"/>
          </a:xfrm>
        </p:spPr>
        <p:txBody>
          <a:bodyPr/>
          <a:lstStyle/>
          <a:p>
            <a:r>
              <a:rPr kumimoji="0" lang="tr-TR" sz="4400" b="1" i="0" u="none" strike="noStrike" kern="0" cap="none" spc="0" normalizeH="0" baseline="0" noProof="0" dirty="0">
                <a:ln>
                  <a:noFill/>
                </a:ln>
                <a:effectLst>
                  <a:outerShdw blurRad="38100" dist="38100" dir="2700000" algn="tl">
                    <a:srgbClr val="000000"/>
                  </a:outerShdw>
                </a:effectLst>
                <a:uLnTx/>
                <a:uFillTx/>
                <a:latin typeface="Arial"/>
                <a:ea typeface="+mj-ea"/>
                <a:cs typeface="+mj-cs"/>
              </a:rPr>
              <a:t>Kurşun</a:t>
            </a:r>
            <a:endParaRPr lang="tr-TR" dirty="0"/>
          </a:p>
        </p:txBody>
      </p:sp>
      <p:sp>
        <p:nvSpPr>
          <p:cNvPr id="3" name="İçerik Yer Tutucusu 2">
            <a:extLst>
              <a:ext uri="{FF2B5EF4-FFF2-40B4-BE49-F238E27FC236}">
                <a16:creationId xmlns:a16="http://schemas.microsoft.com/office/drawing/2014/main" id="{401245AD-9DB6-453F-B6F0-6690671C2AD5}"/>
              </a:ext>
            </a:extLst>
          </p:cNvPr>
          <p:cNvSpPr>
            <a:spLocks noGrp="1"/>
          </p:cNvSpPr>
          <p:nvPr>
            <p:ph idx="1"/>
          </p:nvPr>
        </p:nvSpPr>
        <p:spPr>
          <a:xfrm>
            <a:off x="323528" y="1600200"/>
            <a:ext cx="8363272" cy="5141168"/>
          </a:xfrm>
        </p:spPr>
        <p:txBody>
          <a:bodyPr/>
          <a:lstStyle/>
          <a:p>
            <a:r>
              <a:rPr lang="tr-TR" sz="2800" dirty="0"/>
              <a:t>Kronik kurşun zehirlenmesi atlarda;</a:t>
            </a:r>
          </a:p>
          <a:p>
            <a:r>
              <a:rPr lang="tr-TR" sz="2800" dirty="0"/>
              <a:t>Genellikle kilo kaybı, depresyon, halsizlik, kolik, ishal, </a:t>
            </a:r>
            <a:r>
              <a:rPr lang="tr-TR" sz="2800" dirty="0" err="1"/>
              <a:t>laringeal</a:t>
            </a:r>
            <a:r>
              <a:rPr lang="tr-TR" sz="2800" dirty="0"/>
              <a:t> veya </a:t>
            </a:r>
            <a:r>
              <a:rPr lang="tr-TR" sz="2800" dirty="0" err="1"/>
              <a:t>faringeal</a:t>
            </a:r>
            <a:r>
              <a:rPr lang="tr-TR" sz="2800" dirty="0"/>
              <a:t> paralizi (kükreme) ve sıklıkla </a:t>
            </a:r>
            <a:r>
              <a:rPr lang="tr-TR" sz="2800" dirty="0" err="1"/>
              <a:t>aspirasyon</a:t>
            </a:r>
            <a:r>
              <a:rPr lang="tr-TR" sz="2800" dirty="0"/>
              <a:t> </a:t>
            </a:r>
            <a:r>
              <a:rPr lang="tr-TR" sz="2800" dirty="0" err="1"/>
              <a:t>pnömonisi</a:t>
            </a:r>
            <a:r>
              <a:rPr lang="tr-TR" sz="2800" dirty="0"/>
              <a:t> ile sonuçlanan </a:t>
            </a:r>
            <a:r>
              <a:rPr lang="tr-TR" sz="2800" dirty="0" err="1"/>
              <a:t>disfaji</a:t>
            </a:r>
            <a:r>
              <a:rPr lang="tr-TR" sz="2800" dirty="0"/>
              <a:t> ile karakterize kronik bir sendrom oluşturur</a:t>
            </a:r>
            <a:r>
              <a:rPr lang="tr-TR" dirty="0"/>
              <a:t>.</a:t>
            </a:r>
          </a:p>
          <a:p>
            <a:r>
              <a:rPr lang="tr-TR" sz="2800" dirty="0"/>
              <a:t>Kanatlılarda; </a:t>
            </a:r>
            <a:r>
              <a:rPr lang="tr-TR" sz="2800" dirty="0" err="1"/>
              <a:t>anoreksi</a:t>
            </a:r>
            <a:r>
              <a:rPr lang="tr-TR" sz="2800" dirty="0"/>
              <a:t>, </a:t>
            </a:r>
            <a:r>
              <a:rPr lang="tr-TR" sz="2800" dirty="0" err="1"/>
              <a:t>ataksi</a:t>
            </a:r>
            <a:r>
              <a:rPr lang="tr-TR" sz="2800" dirty="0"/>
              <a:t>, kondisyon kaybı, kanat ve bacak zayıflığı ve anemi en belirgin belirtilerdir.</a:t>
            </a:r>
          </a:p>
          <a:p>
            <a:endParaRPr lang="tr-TR" dirty="0"/>
          </a:p>
        </p:txBody>
      </p:sp>
    </p:spTree>
    <p:extLst>
      <p:ext uri="{BB962C8B-B14F-4D97-AF65-F5344CB8AC3E}">
        <p14:creationId xmlns:p14="http://schemas.microsoft.com/office/powerpoint/2010/main" val="899577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Kursakta kurşun taneleri</a:t>
            </a:r>
          </a:p>
        </p:txBody>
      </p:sp>
      <p:pic>
        <p:nvPicPr>
          <p:cNvPr id="4" name="İçerik Yer Tutucusu 3"/>
          <p:cNvPicPr>
            <a:picLocks noGrp="1" noChangeAspect="1"/>
          </p:cNvPicPr>
          <p:nvPr>
            <p:ph idx="1"/>
          </p:nvPr>
        </p:nvPicPr>
        <p:blipFill>
          <a:blip r:embed="rId2"/>
          <a:stretch>
            <a:fillRect/>
          </a:stretch>
        </p:blipFill>
        <p:spPr>
          <a:xfrm>
            <a:off x="1691680" y="1484784"/>
            <a:ext cx="5328592" cy="4176463"/>
          </a:xfrm>
          <a:prstGeom prst="rect">
            <a:avLst/>
          </a:prstGeom>
        </p:spPr>
      </p:pic>
    </p:spTree>
    <p:extLst>
      <p:ext uri="{BB962C8B-B14F-4D97-AF65-F5344CB8AC3E}">
        <p14:creationId xmlns:p14="http://schemas.microsoft.com/office/powerpoint/2010/main" val="1131258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b="1"/>
              <a:t>Kurşun</a:t>
            </a:r>
          </a:p>
        </p:txBody>
      </p:sp>
      <p:sp>
        <p:nvSpPr>
          <p:cNvPr id="9219" name="Rectangle 3"/>
          <p:cNvSpPr>
            <a:spLocks noGrp="1" noChangeArrowheads="1"/>
          </p:cNvSpPr>
          <p:nvPr>
            <p:ph idx="1"/>
          </p:nvPr>
        </p:nvSpPr>
        <p:spPr>
          <a:xfrm>
            <a:off x="395536" y="1556792"/>
            <a:ext cx="8119814" cy="4620171"/>
          </a:xfrm>
        </p:spPr>
        <p:txBody>
          <a:bodyPr>
            <a:normAutofit/>
          </a:bodyPr>
          <a:lstStyle/>
          <a:p>
            <a:pPr eaLnBrk="1" hangingPunct="1">
              <a:buFont typeface="Wingdings" pitchFamily="2" charset="2"/>
              <a:buNone/>
              <a:defRPr/>
            </a:pPr>
            <a:r>
              <a:rPr lang="tr-TR" sz="2800" b="1" dirty="0"/>
              <a:t>Tanı</a:t>
            </a:r>
            <a:endParaRPr lang="tr-TR" sz="2800" dirty="0"/>
          </a:p>
          <a:p>
            <a:pPr lvl="2" eaLnBrk="1" hangingPunct="1">
              <a:defRPr/>
            </a:pPr>
            <a:r>
              <a:rPr lang="tr-TR" sz="2800" dirty="0"/>
              <a:t>Klinik belirtiler, kurşun kaynağının bulunması, kan, dışkı ve organlardaki kurşun düzeyleri (kanda &gt;0.35 </a:t>
            </a:r>
            <a:r>
              <a:rPr lang="tr-TR" sz="2800" dirty="0" err="1"/>
              <a:t>ppm</a:t>
            </a:r>
            <a:r>
              <a:rPr lang="tr-TR" sz="2800" dirty="0"/>
              <a:t>, karaciğerde ve böbrek </a:t>
            </a:r>
            <a:r>
              <a:rPr lang="tr-TR" sz="2800" dirty="0" err="1"/>
              <a:t>koretksinde</a:t>
            </a:r>
            <a:r>
              <a:rPr lang="tr-TR" sz="2800" dirty="0"/>
              <a:t> &gt;10 </a:t>
            </a:r>
            <a:r>
              <a:rPr lang="tr-TR" sz="2800" dirty="0" err="1"/>
              <a:t>ppm</a:t>
            </a:r>
            <a:r>
              <a:rPr lang="tr-TR" sz="2800" dirty="0"/>
              <a:t> ve bunların birlikte değerlendirilmesi ile yapılabilir. </a:t>
            </a:r>
          </a:p>
          <a:p>
            <a:pPr lvl="2" eaLnBrk="1" hangingPunct="1">
              <a:defRPr/>
            </a:pPr>
            <a:r>
              <a:rPr lang="tr-TR" sz="2800" dirty="0"/>
              <a:t>Klinik belirtiler kuduz, beyin yangısı, kan kalsiyum düzeyinin azalması, OF ve organik klorlu </a:t>
            </a:r>
            <a:r>
              <a:rPr lang="tr-TR" sz="2800" dirty="0" err="1"/>
              <a:t>insektisitler</a:t>
            </a:r>
            <a:r>
              <a:rPr lang="tr-TR" sz="2800" dirty="0"/>
              <a:t> ve üre zehirlenmelerinde görülenlerle karıştırılabilir.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23850" y="274638"/>
            <a:ext cx="8362950" cy="850900"/>
          </a:xfrm>
        </p:spPr>
        <p:txBody>
          <a:bodyPr/>
          <a:lstStyle/>
          <a:p>
            <a:pPr eaLnBrk="1" hangingPunct="1">
              <a:defRPr/>
            </a:pPr>
            <a:r>
              <a:rPr lang="tr-TR" b="1"/>
              <a:t>Kurşun</a:t>
            </a:r>
          </a:p>
        </p:txBody>
      </p:sp>
      <p:sp>
        <p:nvSpPr>
          <p:cNvPr id="10243" name="Rectangle 3"/>
          <p:cNvSpPr>
            <a:spLocks noGrp="1" noChangeArrowheads="1"/>
          </p:cNvSpPr>
          <p:nvPr>
            <p:ph idx="1"/>
          </p:nvPr>
        </p:nvSpPr>
        <p:spPr>
          <a:xfrm>
            <a:off x="179388" y="1412875"/>
            <a:ext cx="8713787" cy="5445125"/>
          </a:xfrm>
        </p:spPr>
        <p:txBody>
          <a:bodyPr>
            <a:normAutofit/>
          </a:bodyPr>
          <a:lstStyle/>
          <a:p>
            <a:pPr eaLnBrk="1" hangingPunct="1">
              <a:defRPr/>
            </a:pPr>
            <a:r>
              <a:rPr lang="tr-TR" sz="2800" b="1" dirty="0"/>
              <a:t>Sağaltım</a:t>
            </a:r>
            <a:endParaRPr lang="tr-TR" sz="2800" dirty="0"/>
          </a:p>
          <a:p>
            <a:pPr lvl="2" eaLnBrk="1" hangingPunct="1">
              <a:defRPr/>
            </a:pPr>
            <a:r>
              <a:rPr lang="tr-TR" sz="2800" dirty="0"/>
              <a:t>Gıda değeri olan hayvanlarda tedavi önerilmez</a:t>
            </a:r>
          </a:p>
          <a:p>
            <a:pPr lvl="2" eaLnBrk="1" hangingPunct="1">
              <a:defRPr/>
            </a:pPr>
            <a:r>
              <a:rPr lang="tr-TR" sz="2800" dirty="0"/>
              <a:t>Sindirim kanalındaki emilmemiş kurşun çözünmeyen ve emilmeyen şekle sokulur,</a:t>
            </a:r>
          </a:p>
          <a:p>
            <a:pPr lvl="3" eaLnBrk="1" hangingPunct="1">
              <a:defRPr/>
            </a:pPr>
            <a:r>
              <a:rPr lang="tr-TR" sz="2800" dirty="0"/>
              <a:t>Bunun için, ağızdan seyreltik sülfürik asit ve sülfatlar, </a:t>
            </a:r>
            <a:r>
              <a:rPr lang="tr-TR" sz="2800" dirty="0" err="1"/>
              <a:t>tannik</a:t>
            </a:r>
            <a:r>
              <a:rPr lang="tr-TR" sz="2800" dirty="0"/>
              <a:t> asit, yoğurt, yumurta akı </a:t>
            </a:r>
            <a:r>
              <a:rPr lang="tr-TR" sz="2800" dirty="0" err="1"/>
              <a:t>vb</a:t>
            </a:r>
            <a:r>
              <a:rPr lang="tr-TR" sz="2800" dirty="0"/>
              <a:t> maddeler verilir. </a:t>
            </a:r>
          </a:p>
          <a:p>
            <a:pPr lvl="3" eaLnBrk="1" hangingPunct="1">
              <a:defRPr/>
            </a:pPr>
            <a:r>
              <a:rPr lang="tr-TR" sz="2800" dirty="0"/>
              <a:t>Kusturucu veya </a:t>
            </a:r>
            <a:r>
              <a:rPr lang="tr-TR" sz="2800" dirty="0" err="1"/>
              <a:t>sürgüt</a:t>
            </a:r>
            <a:r>
              <a:rPr lang="tr-TR" sz="2800" dirty="0"/>
              <a:t> ilaçlar kullanılarak çözünmemiş kurşun bileşiklerinin vücuttan atılmasına çalışılır.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0825" y="274638"/>
            <a:ext cx="8435975" cy="633412"/>
          </a:xfrm>
        </p:spPr>
        <p:txBody>
          <a:bodyPr/>
          <a:lstStyle/>
          <a:p>
            <a:pPr eaLnBrk="1" hangingPunct="1">
              <a:defRPr/>
            </a:pPr>
            <a:r>
              <a:rPr lang="tr-TR" b="1"/>
              <a:t>Kurşun</a:t>
            </a:r>
          </a:p>
        </p:txBody>
      </p:sp>
      <p:sp>
        <p:nvSpPr>
          <p:cNvPr id="11267" name="Rectangle 3"/>
          <p:cNvSpPr>
            <a:spLocks noGrp="1" noChangeArrowheads="1"/>
          </p:cNvSpPr>
          <p:nvPr>
            <p:ph idx="1"/>
          </p:nvPr>
        </p:nvSpPr>
        <p:spPr>
          <a:xfrm>
            <a:off x="179388" y="1052513"/>
            <a:ext cx="8785225" cy="5616575"/>
          </a:xfrm>
        </p:spPr>
        <p:txBody>
          <a:bodyPr/>
          <a:lstStyle/>
          <a:p>
            <a:pPr marL="358775" lvl="2" indent="0" eaLnBrk="1" hangingPunct="1">
              <a:defRPr/>
            </a:pPr>
            <a:r>
              <a:rPr lang="tr-TR" dirty="0"/>
              <a:t> </a:t>
            </a:r>
            <a:r>
              <a:rPr lang="tr-TR" sz="2800" dirty="0"/>
              <a:t>Emilip dolaşıma geçen kurşunun iyonize olmayan çözünebilir bileşikler halinde bağlanması için </a:t>
            </a:r>
            <a:r>
              <a:rPr lang="tr-TR" sz="2800" dirty="0" err="1"/>
              <a:t>kelat</a:t>
            </a:r>
            <a:r>
              <a:rPr lang="tr-TR" sz="2800" dirty="0"/>
              <a:t> yapıcı maddelerden yararlanılır. </a:t>
            </a:r>
          </a:p>
          <a:p>
            <a:pPr marL="538163" lvl="3" indent="0" eaLnBrk="1" hangingPunct="1">
              <a:defRPr/>
            </a:pPr>
            <a:r>
              <a:rPr lang="tr-TR" sz="2400" dirty="0"/>
              <a:t> En çok CaNa2-EDTA (kalsiyum </a:t>
            </a:r>
            <a:r>
              <a:rPr lang="tr-TR" sz="2400" dirty="0" err="1"/>
              <a:t>disodyum</a:t>
            </a:r>
            <a:r>
              <a:rPr lang="tr-TR" sz="2400" dirty="0"/>
              <a:t> </a:t>
            </a:r>
            <a:r>
              <a:rPr lang="tr-TR" sz="2400" dirty="0" err="1"/>
              <a:t>edetat</a:t>
            </a:r>
            <a:r>
              <a:rPr lang="tr-TR" sz="2400" dirty="0"/>
              <a:t>) kullanılır. (</a:t>
            </a:r>
            <a:r>
              <a:rPr lang="tr-TR" sz="2400" dirty="0" err="1"/>
              <a:t>Libenta</a:t>
            </a:r>
            <a:r>
              <a:rPr lang="tr-TR" sz="2400" dirty="0"/>
              <a:t> Ampul)</a:t>
            </a:r>
          </a:p>
          <a:p>
            <a:pPr marL="538163" lvl="3" indent="0" eaLnBrk="1" hangingPunct="1">
              <a:defRPr/>
            </a:pPr>
            <a:r>
              <a:rPr lang="tr-TR" sz="2400" dirty="0"/>
              <a:t> Bu madde öncelikle kemiklerdeki kurşunu bağlayarak kurşun-EDTA şekillendirir; hücre zarını geçemediği için CaNa2-EDTA alyuvarlardaki kurşunla birleşemez. </a:t>
            </a:r>
          </a:p>
        </p:txBody>
      </p:sp>
      <p:pic>
        <p:nvPicPr>
          <p:cNvPr id="49156" name="Picture 4"/>
          <p:cNvPicPr>
            <a:picLocks noChangeAspect="1" noChangeArrowheads="1"/>
          </p:cNvPicPr>
          <p:nvPr/>
        </p:nvPicPr>
        <p:blipFill>
          <a:blip r:embed="rId2" cstate="print"/>
          <a:srcRect/>
          <a:stretch>
            <a:fillRect/>
          </a:stretch>
        </p:blipFill>
        <p:spPr bwMode="auto">
          <a:xfrm>
            <a:off x="5004049" y="4172628"/>
            <a:ext cx="3455740" cy="256948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50825" y="274638"/>
            <a:ext cx="8435975" cy="850900"/>
          </a:xfrm>
        </p:spPr>
        <p:txBody>
          <a:bodyPr/>
          <a:lstStyle/>
          <a:p>
            <a:pPr eaLnBrk="1" hangingPunct="1">
              <a:defRPr/>
            </a:pPr>
            <a:r>
              <a:rPr lang="tr-TR" b="1" dirty="0"/>
              <a:t>Kurşun</a:t>
            </a:r>
          </a:p>
        </p:txBody>
      </p:sp>
      <p:sp>
        <p:nvSpPr>
          <p:cNvPr id="50179" name="Rectangle 3"/>
          <p:cNvSpPr>
            <a:spLocks noGrp="1" noChangeArrowheads="1"/>
          </p:cNvSpPr>
          <p:nvPr>
            <p:ph idx="1"/>
          </p:nvPr>
        </p:nvSpPr>
        <p:spPr>
          <a:xfrm>
            <a:off x="0" y="1268413"/>
            <a:ext cx="8964613" cy="5256212"/>
          </a:xfrm>
        </p:spPr>
        <p:txBody>
          <a:bodyPr/>
          <a:lstStyle/>
          <a:p>
            <a:pPr marL="544513" lvl="3" indent="0" eaLnBrk="1" hangingPunct="1"/>
            <a:r>
              <a:rPr lang="tr-TR" dirty="0">
                <a:solidFill>
                  <a:srgbClr val="002060"/>
                </a:solidFill>
              </a:rPr>
              <a:t> </a:t>
            </a:r>
            <a:r>
              <a:rPr lang="tr-TR" sz="2400" u="sng" dirty="0">
                <a:solidFill>
                  <a:srgbClr val="002060"/>
                </a:solidFill>
              </a:rPr>
              <a:t>CaNa2-EDTA %5 dekstroz veya fizyolojik tuzlu su içinde</a:t>
            </a:r>
            <a:r>
              <a:rPr lang="tr-TR" sz="2400" dirty="0">
                <a:solidFill>
                  <a:srgbClr val="002060"/>
                </a:solidFill>
              </a:rPr>
              <a:t>,</a:t>
            </a:r>
            <a:r>
              <a:rPr lang="tr-TR" sz="2400" dirty="0"/>
              <a:t>10-20 mg/ml’lik çözeltileri halinde, 75-110 mg/kg dozlarda, günde 2 kez ve 2 gün süreyle, yavaş Dİ </a:t>
            </a:r>
            <a:r>
              <a:rPr lang="tr-TR" sz="2400" dirty="0" err="1"/>
              <a:t>injeksiyonla</a:t>
            </a:r>
            <a:r>
              <a:rPr lang="tr-TR" sz="2400" dirty="0"/>
              <a:t> verilir; sonra 2 gün ara verilerek, kurşunun diğer doku ve organlardan kemiklere doğru yeniden dağılımı sağlanır ve uygulama tekrarlanır. </a:t>
            </a:r>
          </a:p>
          <a:p>
            <a:pPr marL="544513" lvl="3" indent="0" eaLnBrk="1" hangingPunct="1"/>
            <a:r>
              <a:rPr lang="tr-TR" sz="2400" dirty="0"/>
              <a:t> İlaç köpeklere, %5 dekstroz içinde, 10 mg/ml çözeltisi şeklinde, 25 mg/kg dozda, günde 4 kez ve 5 gün süreyle, DA yolla uygulanabilir. </a:t>
            </a:r>
          </a:p>
          <a:p>
            <a:pPr marL="544513" lvl="3" indent="0" eaLnBrk="1" hangingPunct="1"/>
            <a:r>
              <a:rPr lang="tr-TR" sz="2400" dirty="0"/>
              <a:t> CaNa2-EDTA’in </a:t>
            </a:r>
            <a:r>
              <a:rPr lang="tr-TR" sz="2400" u="sng" dirty="0" err="1">
                <a:solidFill>
                  <a:srgbClr val="002060"/>
                </a:solidFill>
              </a:rPr>
              <a:t>askorbik</a:t>
            </a:r>
            <a:r>
              <a:rPr lang="tr-TR" sz="2400" u="sng" dirty="0">
                <a:solidFill>
                  <a:srgbClr val="002060"/>
                </a:solidFill>
              </a:rPr>
              <a:t> asitle birlikte kullanılması </a:t>
            </a:r>
            <a:r>
              <a:rPr lang="tr-TR" sz="2400" dirty="0"/>
              <a:t>kurşunla zehirlenmelerin sağaltımında daha etkili olmaktadır.</a:t>
            </a:r>
          </a:p>
          <a:p>
            <a:pPr marL="0" indent="0" eaLnBrk="1" hangingPunct="1"/>
            <a:endParaRPr lang="tr-TR"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680120"/>
          </a:xfrm>
        </p:spPr>
        <p:txBody>
          <a:bodyPr/>
          <a:lstStyle/>
          <a:p>
            <a:r>
              <a:rPr lang="tr-TR" b="1" dirty="0"/>
              <a:t>Kurşun</a:t>
            </a:r>
            <a:endParaRPr lang="tr-TR" dirty="0"/>
          </a:p>
        </p:txBody>
      </p:sp>
      <p:sp>
        <p:nvSpPr>
          <p:cNvPr id="3" name="2 İçerik Yer Tutucusu"/>
          <p:cNvSpPr>
            <a:spLocks noGrp="1"/>
          </p:cNvSpPr>
          <p:nvPr>
            <p:ph idx="1"/>
          </p:nvPr>
        </p:nvSpPr>
        <p:spPr>
          <a:xfrm>
            <a:off x="323528" y="1124744"/>
            <a:ext cx="8363272" cy="5328592"/>
          </a:xfrm>
        </p:spPr>
        <p:txBody>
          <a:bodyPr/>
          <a:lstStyle/>
          <a:p>
            <a:r>
              <a:rPr lang="tr-TR" sz="2800" dirty="0"/>
              <a:t>Ticari CaNa2-</a:t>
            </a:r>
            <a:r>
              <a:rPr lang="en-US" sz="2800" dirty="0"/>
              <a:t>EDTA </a:t>
            </a:r>
            <a:r>
              <a:rPr lang="tr-TR" sz="2800" dirty="0"/>
              <a:t> bulunamazsa; 101.1 g </a:t>
            </a:r>
            <a:r>
              <a:rPr lang="tr-TR" sz="2800" dirty="0" err="1"/>
              <a:t>tetrasodyumEDTA</a:t>
            </a:r>
            <a:r>
              <a:rPr lang="tr-TR" sz="2800" dirty="0"/>
              <a:t> (Ca4EDTA) + 30 g </a:t>
            </a:r>
            <a:r>
              <a:rPr lang="tr-TR" sz="2800" dirty="0" err="1"/>
              <a:t>anhidr</a:t>
            </a:r>
            <a:r>
              <a:rPr lang="tr-TR" sz="2800" dirty="0"/>
              <a:t> CaCl2 </a:t>
            </a:r>
            <a:r>
              <a:rPr lang="tr-TR" sz="2800" dirty="0" err="1"/>
              <a:t>distile</a:t>
            </a:r>
            <a:r>
              <a:rPr lang="tr-TR" sz="2800" dirty="0"/>
              <a:t> suyla çözülüp 1000 ml’ye tamamlanır (%10’luk stok). </a:t>
            </a:r>
          </a:p>
          <a:p>
            <a:r>
              <a:rPr lang="tr-TR" sz="2800" dirty="0"/>
              <a:t>Bundan 220 ml alınıp üzerine 780 ml </a:t>
            </a:r>
            <a:r>
              <a:rPr lang="tr-TR" sz="2800" dirty="0" err="1"/>
              <a:t>distile</a:t>
            </a:r>
            <a:r>
              <a:rPr lang="tr-TR" sz="2800" dirty="0"/>
              <a:t> su katılır (%2.22’lik uygulama çözeltisi). Bundan günde 73 mg/kg verilir. Bu doz günde 2 veya 3’e bölünebilir. </a:t>
            </a:r>
          </a:p>
          <a:p>
            <a:r>
              <a:rPr lang="en-US" sz="2800" dirty="0" err="1"/>
              <a:t>Tetrasod</a:t>
            </a:r>
            <a:r>
              <a:rPr lang="tr-TR" sz="2800" dirty="0"/>
              <a:t>y</a:t>
            </a:r>
            <a:r>
              <a:rPr lang="en-US" sz="2800" dirty="0"/>
              <a:t>um EDTA</a:t>
            </a:r>
            <a:r>
              <a:rPr lang="tr-TR" sz="2800" dirty="0"/>
              <a:t> yalnız verilmez (</a:t>
            </a:r>
            <a:r>
              <a:rPr lang="tr-TR" sz="2800" dirty="0" err="1"/>
              <a:t>hipokalsemiye</a:t>
            </a:r>
            <a:r>
              <a:rPr lang="tr-TR" sz="2800" dirty="0"/>
              <a:t> neden olur)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28600"/>
            <a:ext cx="8229600" cy="680120"/>
          </a:xfrm>
        </p:spPr>
        <p:txBody>
          <a:bodyPr/>
          <a:lstStyle/>
          <a:p>
            <a:r>
              <a:rPr lang="tr-TR" sz="3200" dirty="0"/>
              <a:t>Kurşun</a:t>
            </a:r>
          </a:p>
        </p:txBody>
      </p:sp>
      <p:sp>
        <p:nvSpPr>
          <p:cNvPr id="3" name="İçerik Yer Tutucusu 2"/>
          <p:cNvSpPr>
            <a:spLocks noGrp="1"/>
          </p:cNvSpPr>
          <p:nvPr>
            <p:ph idx="1"/>
          </p:nvPr>
        </p:nvSpPr>
        <p:spPr>
          <a:xfrm>
            <a:off x="107504" y="908720"/>
            <a:ext cx="8856984" cy="5256584"/>
          </a:xfrm>
        </p:spPr>
        <p:txBody>
          <a:bodyPr/>
          <a:lstStyle/>
          <a:p>
            <a:r>
              <a:rPr lang="tr-TR" sz="2800" dirty="0"/>
              <a:t>d-</a:t>
            </a:r>
            <a:r>
              <a:rPr lang="tr-TR" sz="2800" dirty="0" err="1"/>
              <a:t>Penisilamin</a:t>
            </a:r>
            <a:r>
              <a:rPr lang="tr-TR" sz="2800" dirty="0"/>
              <a:t> köpeklere 2 hafta boyunca PO olarak (günde 110 mg/kg) uygulanabilir (gıda değeri olan hayvanlara önerilmez). </a:t>
            </a:r>
          </a:p>
          <a:p>
            <a:r>
              <a:rPr lang="tr-TR" sz="2800" dirty="0"/>
              <a:t>Alternatif olarak DMSA (</a:t>
            </a:r>
            <a:r>
              <a:rPr lang="tr-TR" sz="2800" dirty="0" err="1"/>
              <a:t>Suksimer</a:t>
            </a:r>
            <a:r>
              <a:rPr lang="tr-TR" sz="2800" dirty="0"/>
              <a:t>), ağızdan </a:t>
            </a:r>
            <a:r>
              <a:rPr lang="tr-TR" sz="2800" dirty="0" err="1"/>
              <a:t>şelatör</a:t>
            </a:r>
            <a:r>
              <a:rPr lang="tr-TR" sz="2800" dirty="0"/>
              <a:t> madde olarak verilebilir (yan etkisi daha az). Köpek dozu oral 10 mg/kg, 10 gün boyunca günde 3 kez</a:t>
            </a:r>
          </a:p>
          <a:p>
            <a:r>
              <a:rPr lang="tr-TR" sz="2800" dirty="0"/>
              <a:t>DMSA, kafes kuşlarında da 25-35 mg/kg dozda günde iki kez 5 gün boyunca ağızdan uygulanabilir. Kanatlılarda tedavi birkaç hafta gerektirebilir. </a:t>
            </a:r>
          </a:p>
        </p:txBody>
      </p:sp>
    </p:spTree>
    <p:extLst>
      <p:ext uri="{BB962C8B-B14F-4D97-AF65-F5344CB8AC3E}">
        <p14:creationId xmlns:p14="http://schemas.microsoft.com/office/powerpoint/2010/main" val="56611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Kadmiyum</a:t>
            </a:r>
          </a:p>
        </p:txBody>
      </p:sp>
      <p:sp>
        <p:nvSpPr>
          <p:cNvPr id="3" name="İçerik Yer Tutucusu 2"/>
          <p:cNvSpPr>
            <a:spLocks noGrp="1"/>
          </p:cNvSpPr>
          <p:nvPr>
            <p:ph idx="1"/>
          </p:nvPr>
        </p:nvSpPr>
        <p:spPr/>
        <p:txBody>
          <a:bodyPr/>
          <a:lstStyle/>
          <a:p>
            <a:r>
              <a:rPr lang="tr-TR" sz="2400" dirty="0"/>
              <a:t>Tüm vücuda dağılır, ama en yüksek konsantrasyonuna  </a:t>
            </a:r>
            <a:r>
              <a:rPr lang="tr-TR" sz="2400" dirty="0">
                <a:solidFill>
                  <a:schemeClr val="tx2"/>
                </a:solidFill>
              </a:rPr>
              <a:t>karaciğer ve böbreklerde </a:t>
            </a:r>
            <a:r>
              <a:rPr lang="tr-TR" sz="2400" dirty="0"/>
              <a:t>rastlanır (Vücut </a:t>
            </a:r>
            <a:r>
              <a:rPr lang="tr-TR" sz="2400" dirty="0" err="1"/>
              <a:t>Cd</a:t>
            </a:r>
            <a:r>
              <a:rPr lang="tr-TR" sz="2400" dirty="0"/>
              <a:t> yükünün yarısı)</a:t>
            </a:r>
          </a:p>
          <a:p>
            <a:r>
              <a:rPr lang="tr-TR" sz="2400" dirty="0"/>
              <a:t>Kas ve kemiklerde yüksek miktarda birikmez. </a:t>
            </a:r>
          </a:p>
          <a:p>
            <a:r>
              <a:rPr lang="tr-TR" sz="2400" dirty="0"/>
              <a:t>Plasenta engelini kolay geçemeyen </a:t>
            </a:r>
            <a:r>
              <a:rPr lang="tr-TR" sz="2400" dirty="0" err="1"/>
              <a:t>Cd</a:t>
            </a:r>
            <a:r>
              <a:rPr lang="tr-TR" sz="2400" dirty="0"/>
              <a:t>, süt ve yumurtaya da çok düşük düzeylerde geçebilir. </a:t>
            </a:r>
          </a:p>
        </p:txBody>
      </p:sp>
    </p:spTree>
    <p:extLst>
      <p:ext uri="{BB962C8B-B14F-4D97-AF65-F5344CB8AC3E}">
        <p14:creationId xmlns:p14="http://schemas.microsoft.com/office/powerpoint/2010/main" val="230206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68313" y="277813"/>
            <a:ext cx="8218487" cy="774700"/>
          </a:xfrm>
        </p:spPr>
        <p:txBody>
          <a:bodyPr/>
          <a:lstStyle/>
          <a:p>
            <a:pPr eaLnBrk="1" hangingPunct="1">
              <a:defRPr/>
            </a:pPr>
            <a:r>
              <a:rPr lang="tr-TR" b="1"/>
              <a:t>Kurşun</a:t>
            </a:r>
          </a:p>
        </p:txBody>
      </p:sp>
      <p:sp>
        <p:nvSpPr>
          <p:cNvPr id="12291" name="Rectangle 3"/>
          <p:cNvSpPr>
            <a:spLocks noGrp="1" noChangeArrowheads="1"/>
          </p:cNvSpPr>
          <p:nvPr>
            <p:ph idx="1"/>
          </p:nvPr>
        </p:nvSpPr>
        <p:spPr>
          <a:xfrm>
            <a:off x="0" y="1196975"/>
            <a:ext cx="8964613" cy="5400675"/>
          </a:xfrm>
        </p:spPr>
        <p:txBody>
          <a:bodyPr>
            <a:normAutofit/>
          </a:bodyPr>
          <a:lstStyle/>
          <a:p>
            <a:pPr lvl="2" eaLnBrk="1" hangingPunct="1">
              <a:defRPr/>
            </a:pPr>
            <a:r>
              <a:rPr lang="tr-TR" sz="3200" u="sng" dirty="0"/>
              <a:t>Ruminantlarda </a:t>
            </a:r>
            <a:r>
              <a:rPr lang="tr-TR" sz="3200" u="sng" dirty="0">
                <a:solidFill>
                  <a:schemeClr val="tx2">
                    <a:lumMod val="90000"/>
                  </a:schemeClr>
                </a:solidFill>
              </a:rPr>
              <a:t>ilave olarak </a:t>
            </a:r>
            <a:r>
              <a:rPr lang="tr-TR" sz="3200" u="sng" dirty="0" err="1">
                <a:solidFill>
                  <a:schemeClr val="tx2">
                    <a:lumMod val="90000"/>
                  </a:schemeClr>
                </a:solidFill>
              </a:rPr>
              <a:t>Tiamin</a:t>
            </a:r>
            <a:r>
              <a:rPr lang="tr-TR" sz="3200" u="sng" dirty="0"/>
              <a:t>, </a:t>
            </a:r>
            <a:r>
              <a:rPr lang="tr-TR" sz="3200" dirty="0"/>
              <a:t>özellikle karaciğer, böbrek ve beyin olmak üzere, dokulardaki kurşun deposunun azalmasına sebep olur; </a:t>
            </a:r>
            <a:r>
              <a:rPr lang="tr-TR" sz="3200" dirty="0" err="1"/>
              <a:t>tiamin</a:t>
            </a:r>
            <a:r>
              <a:rPr lang="tr-TR" sz="3200" dirty="0"/>
              <a:t> bu amaçla DA yolla danalara 2 mg/kg/gün, ve erişkin sığırlara 250-2000 mg/gün dozda uygulanabilir.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a:t>TÜRK GIDA KODEKSİ BULAŞANLAR YÖNETMELİĞİ 29.12.2011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65681826"/>
              </p:ext>
            </p:extLst>
          </p:nvPr>
        </p:nvGraphicFramePr>
        <p:xfrm>
          <a:off x="323528" y="1628800"/>
          <a:ext cx="8568952" cy="4824534"/>
        </p:xfrm>
        <a:graphic>
          <a:graphicData uri="http://schemas.openxmlformats.org/drawingml/2006/table">
            <a:tbl>
              <a:tblPr>
                <a:tableStyleId>{5C22544A-7EE6-4342-B048-85BDC9FD1C3A}</a:tableStyleId>
              </a:tblPr>
              <a:tblGrid>
                <a:gridCol w="6048133">
                  <a:extLst>
                    <a:ext uri="{9D8B030D-6E8A-4147-A177-3AD203B41FA5}">
                      <a16:colId xmlns:a16="http://schemas.microsoft.com/office/drawing/2014/main" val="20000"/>
                    </a:ext>
                  </a:extLst>
                </a:gridCol>
                <a:gridCol w="2520819">
                  <a:extLst>
                    <a:ext uri="{9D8B030D-6E8A-4147-A177-3AD203B41FA5}">
                      <a16:colId xmlns:a16="http://schemas.microsoft.com/office/drawing/2014/main" val="20001"/>
                    </a:ext>
                  </a:extLst>
                </a:gridCol>
              </a:tblGrid>
              <a:tr h="416731">
                <a:tc>
                  <a:txBody>
                    <a:bodyPr/>
                    <a:lstStyle/>
                    <a:p>
                      <a:pPr>
                        <a:lnSpc>
                          <a:spcPct val="115000"/>
                        </a:lnSpc>
                        <a:spcAft>
                          <a:spcPts val="0"/>
                        </a:spcAft>
                      </a:pPr>
                      <a:r>
                        <a:rPr lang="tr-TR" sz="1600" dirty="0">
                          <a:effectLst/>
                        </a:rPr>
                        <a:t>KURŞUN (Pb)</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nSpc>
                          <a:spcPct val="115000"/>
                        </a:lnSpc>
                        <a:spcAft>
                          <a:spcPts val="0"/>
                        </a:spcAft>
                      </a:pPr>
                      <a:r>
                        <a:rPr lang="tr-TR" sz="1600" dirty="0">
                          <a:effectLst/>
                        </a:rPr>
                        <a:t> mg/kg</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0"/>
                  </a:ext>
                </a:extLst>
              </a:tr>
              <a:tr h="1191447">
                <a:tc>
                  <a:txBody>
                    <a:bodyPr/>
                    <a:lstStyle/>
                    <a:p>
                      <a:pPr>
                        <a:lnSpc>
                          <a:spcPts val="1200"/>
                        </a:lnSpc>
                        <a:spcAft>
                          <a:spcPts val="0"/>
                        </a:spcAft>
                      </a:pPr>
                      <a:r>
                        <a:rPr lang="tr-TR" sz="1600" dirty="0">
                          <a:effectLst/>
                        </a:rPr>
                        <a:t>(Değişik:RG-19/12/2012-28502) Çiğ süt, ısıl işlem görmüş süt ve süt bazlı ürünlerin üretiminde kullanılan süt</a:t>
                      </a:r>
                    </a:p>
                    <a:p>
                      <a:pPr>
                        <a:lnSpc>
                          <a:spcPct val="115000"/>
                        </a:lnSpc>
                        <a:spcAft>
                          <a:spcPts val="0"/>
                        </a:spcAft>
                      </a:pPr>
                      <a:r>
                        <a:rPr lang="tr-TR" sz="1600" dirty="0">
                          <a:effectLst/>
                        </a:rPr>
                        <a:t> </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600">
                          <a:effectLst/>
                        </a:rPr>
                        <a:t>0,020</a:t>
                      </a:r>
                      <a:endParaRPr lang="tr-TR" sz="16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1"/>
                  </a:ext>
                </a:extLst>
              </a:tr>
              <a:tr h="416731">
                <a:tc>
                  <a:txBody>
                    <a:bodyPr/>
                    <a:lstStyle/>
                    <a:p>
                      <a:pPr>
                        <a:lnSpc>
                          <a:spcPct val="115000"/>
                        </a:lnSpc>
                        <a:spcAft>
                          <a:spcPts val="0"/>
                        </a:spcAft>
                      </a:pPr>
                      <a:r>
                        <a:rPr lang="tr-TR" sz="1600" dirty="0">
                          <a:effectLst/>
                        </a:rPr>
                        <a:t>Bebek formülleri ve devam formülleri</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600">
                          <a:effectLst/>
                        </a:rPr>
                        <a:t>0,020</a:t>
                      </a:r>
                      <a:endParaRPr lang="tr-TR" sz="16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2"/>
                  </a:ext>
                </a:extLst>
              </a:tr>
              <a:tr h="1191447">
                <a:tc>
                  <a:txBody>
                    <a:bodyPr/>
                    <a:lstStyle/>
                    <a:p>
                      <a:pPr>
                        <a:lnSpc>
                          <a:spcPts val="1200"/>
                        </a:lnSpc>
                        <a:spcAft>
                          <a:spcPts val="0"/>
                        </a:spcAft>
                      </a:pPr>
                      <a:r>
                        <a:rPr lang="tr-TR" sz="1600" dirty="0">
                          <a:effectLst/>
                        </a:rPr>
                        <a:t>(Değişik:RG-19/12/2012-28502) Sığır, koyun, domuz ve kanatlı eti  </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600">
                          <a:effectLst/>
                        </a:rPr>
                        <a:t>0,10</a:t>
                      </a:r>
                      <a:endParaRPr lang="tr-TR" sz="16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3"/>
                  </a:ext>
                </a:extLst>
              </a:tr>
              <a:tr h="1191447">
                <a:tc>
                  <a:txBody>
                    <a:bodyPr/>
                    <a:lstStyle/>
                    <a:p>
                      <a:pPr>
                        <a:lnSpc>
                          <a:spcPts val="1200"/>
                        </a:lnSpc>
                        <a:spcAft>
                          <a:spcPts val="0"/>
                        </a:spcAft>
                      </a:pPr>
                      <a:r>
                        <a:rPr lang="tr-TR" sz="1600" dirty="0">
                          <a:effectLst/>
                        </a:rPr>
                        <a:t>(Değişik:RG-19/12/2012-28502) Sığır, koyun, domuz ve kanatlıların yenilebilir sakatatları </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600">
                          <a:effectLst/>
                        </a:rPr>
                        <a:t>0,50</a:t>
                      </a:r>
                      <a:endParaRPr lang="tr-TR" sz="160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4"/>
                  </a:ext>
                </a:extLst>
              </a:tr>
              <a:tr h="416731">
                <a:tc>
                  <a:txBody>
                    <a:bodyPr/>
                    <a:lstStyle/>
                    <a:p>
                      <a:pPr>
                        <a:lnSpc>
                          <a:spcPct val="115000"/>
                        </a:lnSpc>
                        <a:spcAft>
                          <a:spcPts val="0"/>
                        </a:spcAft>
                      </a:pPr>
                      <a:r>
                        <a:rPr lang="tr-TR" sz="1600" dirty="0">
                          <a:effectLst/>
                        </a:rPr>
                        <a:t>Balık eti </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15000"/>
                        </a:lnSpc>
                        <a:spcAft>
                          <a:spcPts val="0"/>
                        </a:spcAft>
                      </a:pPr>
                      <a:r>
                        <a:rPr lang="tr-TR" sz="1600" dirty="0">
                          <a:effectLst/>
                        </a:rPr>
                        <a:t>0,30</a:t>
                      </a:r>
                      <a:endParaRPr lang="tr-TR"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55683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50825" y="274638"/>
            <a:ext cx="8435975" cy="850900"/>
          </a:xfrm>
        </p:spPr>
        <p:txBody>
          <a:bodyPr/>
          <a:lstStyle/>
          <a:p>
            <a:pPr eaLnBrk="1" hangingPunct="1">
              <a:defRPr/>
            </a:pPr>
            <a:r>
              <a:rPr lang="tr-TR" b="1" dirty="0"/>
              <a:t>Molibden</a:t>
            </a:r>
            <a:r>
              <a:rPr lang="tr-TR" dirty="0"/>
              <a:t> </a:t>
            </a:r>
          </a:p>
        </p:txBody>
      </p:sp>
      <p:sp>
        <p:nvSpPr>
          <p:cNvPr id="53251" name="Rectangle 3"/>
          <p:cNvSpPr>
            <a:spLocks noGrp="1" noChangeArrowheads="1"/>
          </p:cNvSpPr>
          <p:nvPr>
            <p:ph idx="1"/>
          </p:nvPr>
        </p:nvSpPr>
        <p:spPr>
          <a:xfrm>
            <a:off x="0" y="1125538"/>
            <a:ext cx="8964613" cy="5732462"/>
          </a:xfrm>
        </p:spPr>
        <p:txBody>
          <a:bodyPr/>
          <a:lstStyle/>
          <a:p>
            <a:pPr eaLnBrk="1" hangingPunct="1"/>
            <a:r>
              <a:rPr lang="tr-TR" dirty="0"/>
              <a:t>Molibden maden işletmeleri veya çeşitli alaşımlarının (</a:t>
            </a:r>
            <a:r>
              <a:rPr lang="tr-TR" dirty="0" err="1"/>
              <a:t>aluminyum</a:t>
            </a:r>
            <a:r>
              <a:rPr lang="tr-TR" dirty="0"/>
              <a:t> alaşımları gibi) ya da demir-molibden çeliğinin üretilmesi sırasında duman veya partiküllerle </a:t>
            </a:r>
            <a:r>
              <a:rPr lang="tr-TR" u="sng" dirty="0"/>
              <a:t>hava</a:t>
            </a:r>
            <a:r>
              <a:rPr lang="tr-TR" dirty="0"/>
              <a:t> ya da artık-atık maddelerle </a:t>
            </a:r>
            <a:r>
              <a:rPr lang="tr-TR" u="sng" dirty="0"/>
              <a:t>su</a:t>
            </a:r>
            <a:r>
              <a:rPr lang="tr-TR" dirty="0"/>
              <a:t> ve </a:t>
            </a:r>
            <a:r>
              <a:rPr lang="tr-TR" u="sng" dirty="0"/>
              <a:t>toprak kirliliği </a:t>
            </a:r>
            <a:r>
              <a:rPr lang="tr-TR" dirty="0"/>
              <a:t>sonucu yörede yetişen bitki ve otlarda tehlikeli düzeylerde molibden birikebilmektedir.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07505" y="1124744"/>
            <a:ext cx="9036496" cy="5040560"/>
          </a:xfrm>
          <a:prstGeom prst="rect">
            <a:avLst/>
          </a:prstGeom>
        </p:spPr>
      </p:pic>
    </p:spTree>
    <p:extLst>
      <p:ext uri="{BB962C8B-B14F-4D97-AF65-F5344CB8AC3E}">
        <p14:creationId xmlns:p14="http://schemas.microsoft.com/office/powerpoint/2010/main" val="39029655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Molibden</a:t>
            </a:r>
            <a:r>
              <a:rPr lang="tr-TR" dirty="0"/>
              <a:t> </a:t>
            </a:r>
          </a:p>
        </p:txBody>
      </p:sp>
      <p:sp>
        <p:nvSpPr>
          <p:cNvPr id="3" name="2 İçerik Yer Tutucusu"/>
          <p:cNvSpPr>
            <a:spLocks noGrp="1"/>
          </p:cNvSpPr>
          <p:nvPr>
            <p:ph idx="1"/>
          </p:nvPr>
        </p:nvSpPr>
        <p:spPr>
          <a:xfrm>
            <a:off x="323528" y="1268760"/>
            <a:ext cx="8363272" cy="4827240"/>
          </a:xfrm>
        </p:spPr>
        <p:txBody>
          <a:bodyPr/>
          <a:lstStyle/>
          <a:p>
            <a:r>
              <a:rPr lang="en-US" sz="2800" dirty="0"/>
              <a:t>Mo </a:t>
            </a:r>
            <a:r>
              <a:rPr lang="tr-TR" sz="2800" dirty="0"/>
              <a:t>emilimi tek mideli hayvanlarla </a:t>
            </a:r>
            <a:r>
              <a:rPr lang="tr-TR" sz="2800" dirty="0" err="1"/>
              <a:t>ruminantlar</a:t>
            </a:r>
            <a:r>
              <a:rPr lang="tr-TR" sz="2800" dirty="0"/>
              <a:t> arasında farklılık gösterir.</a:t>
            </a:r>
          </a:p>
          <a:p>
            <a:r>
              <a:rPr lang="tr-TR" sz="2800" dirty="0"/>
              <a:t>Tek midelilerde mide ve bağırsaklardan emilir.</a:t>
            </a:r>
          </a:p>
          <a:p>
            <a:r>
              <a:rPr lang="tr-TR" sz="2800" dirty="0"/>
              <a:t>Ruminantlarda daha çok bağırsaklardan emilme olur. Rumen-</a:t>
            </a:r>
            <a:r>
              <a:rPr lang="tr-TR" sz="2800" dirty="0" err="1"/>
              <a:t>obamazumda</a:t>
            </a:r>
            <a:r>
              <a:rPr lang="tr-TR" sz="2800" dirty="0"/>
              <a:t> emilme olmaması maksimum kan konsantrasyonlarının gecikmesine neden olur.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2913" y="103188"/>
            <a:ext cx="8243887" cy="805532"/>
          </a:xfrm>
        </p:spPr>
        <p:txBody>
          <a:bodyPr/>
          <a:lstStyle/>
          <a:p>
            <a:r>
              <a:rPr lang="tr-TR" sz="3200" dirty="0" err="1"/>
              <a:t>Mo</a:t>
            </a:r>
            <a:r>
              <a:rPr lang="tr-TR" sz="3200" dirty="0"/>
              <a:t> zehirlenmesine duyarlılık </a:t>
            </a:r>
          </a:p>
        </p:txBody>
      </p:sp>
      <p:sp>
        <p:nvSpPr>
          <p:cNvPr id="3" name="İçerik Yer Tutucusu 2"/>
          <p:cNvSpPr>
            <a:spLocks noGrp="1"/>
          </p:cNvSpPr>
          <p:nvPr>
            <p:ph idx="1"/>
          </p:nvPr>
        </p:nvSpPr>
        <p:spPr>
          <a:xfrm>
            <a:off x="179512" y="1268760"/>
            <a:ext cx="8856984" cy="4896544"/>
          </a:xfrm>
        </p:spPr>
        <p:txBody>
          <a:bodyPr/>
          <a:lstStyle/>
          <a:p>
            <a:pPr marL="0" indent="0">
              <a:buNone/>
            </a:pPr>
            <a:r>
              <a:rPr lang="tr-TR" sz="2400" dirty="0"/>
              <a:t>1. Diyetteki Cu düzeyi; Cu içeriği azaldıkça duyarlılık artar,</a:t>
            </a:r>
          </a:p>
          <a:p>
            <a:pPr marL="0" indent="0">
              <a:buNone/>
            </a:pPr>
            <a:r>
              <a:rPr lang="tr-TR" sz="2400" dirty="0"/>
              <a:t>2. Diyetteki sülfatlı bileşik düzeyi; sülfat düzeyi yüksekse bakırın emilmesi azalır ve duyarlılık artar, sülfat düzeyi düşükse </a:t>
            </a:r>
            <a:r>
              <a:rPr lang="tr-TR" sz="2400" dirty="0" err="1"/>
              <a:t>Mo</a:t>
            </a:r>
            <a:r>
              <a:rPr lang="tr-TR" sz="2400" dirty="0"/>
              <a:t> emilimi artar. </a:t>
            </a:r>
          </a:p>
          <a:p>
            <a:pPr marL="0" indent="0">
              <a:buNone/>
            </a:pPr>
            <a:r>
              <a:rPr lang="tr-TR" sz="2400" dirty="0"/>
              <a:t>3. Kimyasal şekli; taze bitkilerde bulunan ve suda çözünen </a:t>
            </a:r>
            <a:r>
              <a:rPr lang="tr-TR" sz="2400" dirty="0" err="1"/>
              <a:t>Mo</a:t>
            </a:r>
            <a:r>
              <a:rPr lang="tr-TR" sz="2400" dirty="0"/>
              <a:t> daha zehirlidir.</a:t>
            </a:r>
          </a:p>
          <a:p>
            <a:pPr marL="0" indent="0">
              <a:buNone/>
            </a:pPr>
            <a:r>
              <a:rPr lang="tr-TR" sz="2400" dirty="0"/>
              <a:t>4. Hayvan türü; </a:t>
            </a:r>
            <a:r>
              <a:rPr lang="tr-TR" sz="2400" dirty="0" err="1"/>
              <a:t>ruminantlar</a:t>
            </a:r>
            <a:r>
              <a:rPr lang="tr-TR" sz="2400" dirty="0"/>
              <a:t> daha duyarlıdır.</a:t>
            </a:r>
          </a:p>
          <a:p>
            <a:pPr marL="0" indent="0">
              <a:buNone/>
            </a:pPr>
            <a:r>
              <a:rPr lang="tr-TR" sz="2400" dirty="0"/>
              <a:t>5. Yaş; genç hayvanlar daha duyarlıdır. </a:t>
            </a:r>
          </a:p>
          <a:p>
            <a:pPr marL="0" indent="0">
              <a:buNone/>
            </a:pPr>
            <a:r>
              <a:rPr lang="tr-TR" sz="2400" dirty="0"/>
              <a:t>6. Mevsim; bitkilerdeki </a:t>
            </a:r>
            <a:r>
              <a:rPr lang="tr-TR" sz="2400" dirty="0" err="1"/>
              <a:t>Mo</a:t>
            </a:r>
            <a:r>
              <a:rPr lang="tr-TR" sz="2400" dirty="0"/>
              <a:t> konsantrasyonları sonbaharda daha fazladır.</a:t>
            </a:r>
          </a:p>
          <a:p>
            <a:pPr marL="0" indent="0">
              <a:buNone/>
            </a:pPr>
            <a:r>
              <a:rPr lang="tr-TR" sz="2400" dirty="0"/>
              <a:t>7. Bitki türü; baklagiller daha fazla </a:t>
            </a:r>
            <a:r>
              <a:rPr lang="tr-TR" sz="2400" dirty="0" err="1"/>
              <a:t>Mo</a:t>
            </a:r>
            <a:r>
              <a:rPr lang="tr-TR" sz="2400" dirty="0"/>
              <a:t> biriktirebilirler.</a:t>
            </a:r>
          </a:p>
        </p:txBody>
      </p:sp>
    </p:spTree>
    <p:extLst>
      <p:ext uri="{BB962C8B-B14F-4D97-AF65-F5344CB8AC3E}">
        <p14:creationId xmlns:p14="http://schemas.microsoft.com/office/powerpoint/2010/main" val="2842074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Molibden</a:t>
            </a:r>
          </a:p>
        </p:txBody>
      </p:sp>
      <p:sp>
        <p:nvSpPr>
          <p:cNvPr id="3" name="2 İçerik Yer Tutucusu"/>
          <p:cNvSpPr>
            <a:spLocks noGrp="1"/>
          </p:cNvSpPr>
          <p:nvPr>
            <p:ph idx="1"/>
          </p:nvPr>
        </p:nvSpPr>
        <p:spPr>
          <a:xfrm>
            <a:off x="251520" y="1600200"/>
            <a:ext cx="8640960" cy="4530725"/>
          </a:xfrm>
        </p:spPr>
        <p:txBody>
          <a:bodyPr>
            <a:normAutofit/>
          </a:bodyPr>
          <a:lstStyle/>
          <a:p>
            <a:r>
              <a:rPr lang="en-US" sz="3600" dirty="0"/>
              <a:t>Mo</a:t>
            </a:r>
            <a:r>
              <a:rPr lang="tr-TR" sz="3600" dirty="0"/>
              <a:t> tüm dokulara dağılır ama en çok karaciğer, böbrek ve kemiklerde bulunur. </a:t>
            </a:r>
          </a:p>
          <a:p>
            <a:r>
              <a:rPr lang="tr-TR" sz="3600" dirty="0"/>
              <a:t>Başlıca idrarla ve daha az olarak da safrayla atılır.  </a:t>
            </a:r>
          </a:p>
          <a:p>
            <a:r>
              <a:rPr lang="tr-TR" sz="3600" dirty="0" err="1"/>
              <a:t>Laktasyondaki</a:t>
            </a:r>
            <a:r>
              <a:rPr lang="tr-TR" sz="3600" dirty="0"/>
              <a:t> hayvanlar sütle bunu çıkarabilirler.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b="1"/>
              <a:t>Molibden</a:t>
            </a:r>
          </a:p>
        </p:txBody>
      </p:sp>
      <p:sp>
        <p:nvSpPr>
          <p:cNvPr id="17411" name="Rectangle 3"/>
          <p:cNvSpPr>
            <a:spLocks noGrp="1" noChangeArrowheads="1"/>
          </p:cNvSpPr>
          <p:nvPr>
            <p:ph idx="1"/>
          </p:nvPr>
        </p:nvSpPr>
        <p:spPr>
          <a:xfrm>
            <a:off x="628650" y="1844824"/>
            <a:ext cx="7886700" cy="4351338"/>
          </a:xfrm>
        </p:spPr>
        <p:txBody>
          <a:bodyPr>
            <a:normAutofit/>
          </a:bodyPr>
          <a:lstStyle/>
          <a:p>
            <a:pPr eaLnBrk="1" hangingPunct="1">
              <a:buFont typeface="Wingdings" pitchFamily="2" charset="2"/>
              <a:buNone/>
              <a:defRPr/>
            </a:pPr>
            <a:r>
              <a:rPr lang="tr-TR" sz="3200" b="1" dirty="0"/>
              <a:t>Etki şekli</a:t>
            </a:r>
            <a:endParaRPr lang="tr-TR" sz="3200" dirty="0"/>
          </a:p>
          <a:p>
            <a:pPr eaLnBrk="1" hangingPunct="1">
              <a:defRPr/>
            </a:pPr>
            <a:r>
              <a:rPr lang="tr-TR" sz="3200" dirty="0"/>
              <a:t>Bakırın metabolizmasını bozar ve bununla ilgili bazı enzim sistemlerini engeller.</a:t>
            </a:r>
          </a:p>
          <a:p>
            <a:pPr eaLnBrk="1" hangingPunct="1">
              <a:defRPr/>
            </a:pPr>
            <a:r>
              <a:rPr lang="tr-TR" sz="3200" dirty="0"/>
              <a:t> </a:t>
            </a:r>
            <a:r>
              <a:rPr lang="tr-TR" sz="3200" i="1" dirty="0" err="1"/>
              <a:t>Suksinik</a:t>
            </a:r>
            <a:r>
              <a:rPr lang="tr-TR" sz="3200" i="1" dirty="0"/>
              <a:t> asit </a:t>
            </a:r>
            <a:r>
              <a:rPr lang="tr-TR" sz="3200" i="1" dirty="0" err="1"/>
              <a:t>oksidaz</a:t>
            </a:r>
            <a:r>
              <a:rPr lang="tr-TR" sz="3200" dirty="0"/>
              <a:t>, </a:t>
            </a:r>
            <a:r>
              <a:rPr lang="tr-TR" sz="3200" i="1" dirty="0"/>
              <a:t>sülfit </a:t>
            </a:r>
            <a:r>
              <a:rPr lang="tr-TR" sz="3200" i="1" dirty="0" err="1"/>
              <a:t>oksidaz</a:t>
            </a:r>
            <a:r>
              <a:rPr lang="tr-TR" sz="3200" dirty="0"/>
              <a:t>, </a:t>
            </a:r>
            <a:r>
              <a:rPr lang="tr-TR" sz="3200" i="1" dirty="0" err="1"/>
              <a:t>glutaminaz</a:t>
            </a:r>
            <a:r>
              <a:rPr lang="tr-TR" sz="3200" dirty="0"/>
              <a:t>, </a:t>
            </a:r>
            <a:r>
              <a:rPr lang="tr-TR" sz="3200" i="1" dirty="0" err="1"/>
              <a:t>kolinesteraz</a:t>
            </a:r>
            <a:r>
              <a:rPr lang="tr-TR" sz="3200" dirty="0"/>
              <a:t> ve </a:t>
            </a:r>
            <a:r>
              <a:rPr lang="tr-TR" sz="3200" i="1" dirty="0" err="1"/>
              <a:t>sitokrom</a:t>
            </a:r>
            <a:r>
              <a:rPr lang="tr-TR" sz="3200" i="1" dirty="0"/>
              <a:t> </a:t>
            </a:r>
            <a:r>
              <a:rPr lang="tr-TR" sz="3200" i="1" dirty="0" err="1"/>
              <a:t>oksidaz</a:t>
            </a:r>
            <a:r>
              <a:rPr lang="tr-TR" sz="3200" dirty="0"/>
              <a:t> gibi enzimler engellenir.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tr-TR" b="1"/>
              <a:t>Molibden</a:t>
            </a:r>
          </a:p>
        </p:txBody>
      </p:sp>
      <p:sp>
        <p:nvSpPr>
          <p:cNvPr id="58371" name="Rectangle 3"/>
          <p:cNvSpPr>
            <a:spLocks noGrp="1" noChangeArrowheads="1"/>
          </p:cNvSpPr>
          <p:nvPr>
            <p:ph idx="1"/>
          </p:nvPr>
        </p:nvSpPr>
        <p:spPr>
          <a:xfrm>
            <a:off x="0" y="1628775"/>
            <a:ext cx="8893175" cy="4968875"/>
          </a:xfrm>
        </p:spPr>
        <p:txBody>
          <a:bodyPr/>
          <a:lstStyle/>
          <a:p>
            <a:pPr eaLnBrk="1" hangingPunct="1">
              <a:buFontTx/>
              <a:buNone/>
            </a:pPr>
            <a:r>
              <a:rPr lang="tr-TR" b="1" dirty="0"/>
              <a:t>Klinik belirti ve lezyonlar</a:t>
            </a:r>
            <a:endParaRPr lang="tr-TR" dirty="0"/>
          </a:p>
          <a:p>
            <a:pPr eaLnBrk="1" hangingPunct="1"/>
            <a:r>
              <a:rPr lang="tr-TR" dirty="0">
                <a:solidFill>
                  <a:srgbClr val="002060"/>
                </a:solidFill>
              </a:rPr>
              <a:t>Sığırlarda gaz kabarcıklarıyla dolu sürgün dikkat çeker</a:t>
            </a:r>
            <a:r>
              <a:rPr lang="tr-TR" dirty="0">
                <a:solidFill>
                  <a:srgbClr val="FFC000"/>
                </a:solidFill>
              </a:rPr>
              <a:t>.  </a:t>
            </a:r>
          </a:p>
          <a:p>
            <a:pPr eaLnBrk="1" hangingPunct="1"/>
            <a:r>
              <a:rPr lang="tr-TR" dirty="0"/>
              <a:t>Sürgün hayvanların otlağa çıkmasını takiben genellikle 8-10 gün sonra ortaya çıkar; aynı gün veya 1.5 ay sonra da görülebilir.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b="1"/>
              <a:t>Molibden</a:t>
            </a:r>
          </a:p>
        </p:txBody>
      </p:sp>
      <p:sp>
        <p:nvSpPr>
          <p:cNvPr id="19459" name="Rectangle 3"/>
          <p:cNvSpPr>
            <a:spLocks noGrp="1" noChangeArrowheads="1"/>
          </p:cNvSpPr>
          <p:nvPr>
            <p:ph idx="1"/>
          </p:nvPr>
        </p:nvSpPr>
        <p:spPr>
          <a:xfrm>
            <a:off x="0" y="1484313"/>
            <a:ext cx="8893175" cy="5040312"/>
          </a:xfrm>
        </p:spPr>
        <p:txBody>
          <a:bodyPr/>
          <a:lstStyle/>
          <a:p>
            <a:pPr marL="0" indent="0" eaLnBrk="1" hangingPunct="1">
              <a:buFont typeface="Wingdings" pitchFamily="2" charset="2"/>
              <a:buNone/>
              <a:defRPr/>
            </a:pPr>
            <a:r>
              <a:rPr lang="tr-TR" b="1" dirty="0"/>
              <a:t>Sağaltım</a:t>
            </a:r>
            <a:endParaRPr lang="tr-TR" dirty="0"/>
          </a:p>
          <a:p>
            <a:pPr marL="361950" lvl="2" indent="0" eaLnBrk="1" hangingPunct="1">
              <a:defRPr/>
            </a:pPr>
            <a:r>
              <a:rPr lang="tr-TR" sz="2800" dirty="0"/>
              <a:t> </a:t>
            </a:r>
            <a:r>
              <a:rPr lang="tr-TR" sz="3200" dirty="0"/>
              <a:t>Zehirlenmenin sağaltımı veya önlenmesi için en iyi yöntem bakır uygulamaktır. </a:t>
            </a:r>
          </a:p>
          <a:p>
            <a:pPr marL="541338" lvl="3" indent="0" eaLnBrk="1" hangingPunct="1">
              <a:defRPr/>
            </a:pPr>
            <a:r>
              <a:rPr lang="tr-TR" dirty="0"/>
              <a:t> </a:t>
            </a:r>
            <a:r>
              <a:rPr lang="tr-TR" sz="2800" dirty="0"/>
              <a:t>Hayvanlardaki ishal, </a:t>
            </a:r>
            <a:r>
              <a:rPr lang="tr-TR" sz="2800" u="sng" dirty="0">
                <a:solidFill>
                  <a:srgbClr val="002060"/>
                </a:solidFill>
              </a:rPr>
              <a:t>danalara günde 1 g, ergin sığırlara 2 g bakır sülfat </a:t>
            </a:r>
            <a:r>
              <a:rPr lang="tr-TR" sz="2800" dirty="0"/>
              <a:t>vermekle denetim altına alınabilir.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0"/>
            <a:ext cx="8540750" cy="680120"/>
          </a:xfrm>
        </p:spPr>
        <p:txBody>
          <a:bodyPr/>
          <a:lstStyle/>
          <a:p>
            <a:r>
              <a:rPr lang="tr-TR" dirty="0"/>
              <a:t>Kadmiyum</a:t>
            </a:r>
          </a:p>
        </p:txBody>
      </p:sp>
      <p:sp>
        <p:nvSpPr>
          <p:cNvPr id="3" name="İçerik Yer Tutucusu 2"/>
          <p:cNvSpPr>
            <a:spLocks noGrp="1"/>
          </p:cNvSpPr>
          <p:nvPr>
            <p:ph idx="1"/>
          </p:nvPr>
        </p:nvSpPr>
        <p:spPr>
          <a:xfrm>
            <a:off x="107504" y="908720"/>
            <a:ext cx="8734871" cy="5832648"/>
          </a:xfrm>
        </p:spPr>
        <p:txBody>
          <a:bodyPr/>
          <a:lstStyle/>
          <a:p>
            <a:r>
              <a:rPr lang="tr-TR" sz="2400" dirty="0"/>
              <a:t>Başlıca </a:t>
            </a:r>
            <a:r>
              <a:rPr lang="tr-TR" sz="2400" u="sng" dirty="0"/>
              <a:t>karaciğerde ve bazen de testis dokusunda </a:t>
            </a:r>
            <a:r>
              <a:rPr lang="tr-TR" sz="2400" dirty="0"/>
              <a:t>hasara yol açar. </a:t>
            </a:r>
          </a:p>
          <a:p>
            <a:r>
              <a:rPr lang="tr-TR" sz="2400" dirty="0"/>
              <a:t>Hücre içine giren serbest </a:t>
            </a:r>
            <a:r>
              <a:rPr lang="tr-TR" sz="2400" dirty="0" err="1"/>
              <a:t>Cd</a:t>
            </a:r>
            <a:r>
              <a:rPr lang="tr-TR" sz="2400" dirty="0"/>
              <a:t>, proteinlerin </a:t>
            </a:r>
            <a:r>
              <a:rPr lang="tr-TR" sz="2400" dirty="0" err="1"/>
              <a:t>sülfhidrilli</a:t>
            </a:r>
            <a:r>
              <a:rPr lang="tr-TR" sz="2400" dirty="0"/>
              <a:t> gruplarına bağlanarak, hücredeki redoks döngüsünü bozar, </a:t>
            </a:r>
            <a:r>
              <a:rPr lang="tr-TR" sz="2400" dirty="0" err="1"/>
              <a:t>glutatyonun</a:t>
            </a:r>
            <a:r>
              <a:rPr lang="tr-TR" sz="2400" dirty="0"/>
              <a:t> tükenmesine ve böylece hücre içinde hasara yol açar.</a:t>
            </a:r>
          </a:p>
          <a:p>
            <a:r>
              <a:rPr lang="tr-TR" sz="2400" dirty="0"/>
              <a:t>Ca, </a:t>
            </a:r>
            <a:r>
              <a:rPr lang="tr-TR" sz="2400" dirty="0" err="1"/>
              <a:t>Zn</a:t>
            </a:r>
            <a:r>
              <a:rPr lang="tr-TR" sz="2400" dirty="0"/>
              <a:t> gibi diğer </a:t>
            </a:r>
            <a:r>
              <a:rPr lang="tr-TR" sz="2400" dirty="0" err="1"/>
              <a:t>divalan</a:t>
            </a:r>
            <a:r>
              <a:rPr lang="tr-TR" sz="2400" dirty="0"/>
              <a:t> katyonlara benzerliği nedeniyle, onların </a:t>
            </a:r>
            <a:r>
              <a:rPr lang="tr-TR" sz="2400" dirty="0" err="1"/>
              <a:t>metalloproteinlerdeki</a:t>
            </a:r>
            <a:r>
              <a:rPr lang="tr-TR" sz="2400" dirty="0"/>
              <a:t> bağlanma yerlerine bağlanarak normal fonksiyonlarını yapmalarını engeller (Testiste çinkoyu bağlanma yerlerinden kopararak yaygın </a:t>
            </a:r>
            <a:r>
              <a:rPr lang="tr-TR" sz="2400" dirty="0" err="1"/>
              <a:t>apoptozis</a:t>
            </a:r>
            <a:r>
              <a:rPr lang="tr-TR" sz="2400" dirty="0"/>
              <a:t> ve nekroza yol açar).</a:t>
            </a:r>
          </a:p>
        </p:txBody>
      </p:sp>
    </p:spTree>
    <p:extLst>
      <p:ext uri="{BB962C8B-B14F-4D97-AF65-F5344CB8AC3E}">
        <p14:creationId xmlns:p14="http://schemas.microsoft.com/office/powerpoint/2010/main" val="431431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1188" y="277813"/>
            <a:ext cx="8075612" cy="919162"/>
          </a:xfrm>
        </p:spPr>
        <p:txBody>
          <a:bodyPr/>
          <a:lstStyle/>
          <a:p>
            <a:pPr eaLnBrk="1" hangingPunct="1">
              <a:defRPr/>
            </a:pPr>
            <a:r>
              <a:rPr lang="tr-TR" b="1"/>
              <a:t>Molibden</a:t>
            </a:r>
          </a:p>
        </p:txBody>
      </p:sp>
      <p:sp>
        <p:nvSpPr>
          <p:cNvPr id="20483" name="Rectangle 3"/>
          <p:cNvSpPr>
            <a:spLocks noGrp="1" noChangeArrowheads="1"/>
          </p:cNvSpPr>
          <p:nvPr>
            <p:ph idx="1"/>
          </p:nvPr>
        </p:nvSpPr>
        <p:spPr>
          <a:xfrm>
            <a:off x="0" y="1268413"/>
            <a:ext cx="8964613" cy="5400675"/>
          </a:xfrm>
        </p:spPr>
        <p:txBody>
          <a:bodyPr/>
          <a:lstStyle/>
          <a:p>
            <a:pPr marL="358775" lvl="2" indent="0" eaLnBrk="1" hangingPunct="1">
              <a:defRPr/>
            </a:pPr>
            <a:r>
              <a:rPr lang="tr-TR" sz="2800" dirty="0"/>
              <a:t> </a:t>
            </a:r>
            <a:r>
              <a:rPr lang="tr-TR" sz="3600" dirty="0"/>
              <a:t>Herhangi bir yörede, bitkilerde fazla miktarda molibden bulunmasından dolayı oluşacak kronik zehirlenmeleri önlemek için, hayvanların yalama taşları veya tuzlarına </a:t>
            </a:r>
            <a:r>
              <a:rPr lang="tr-TR" sz="3600" u="sng" dirty="0">
                <a:solidFill>
                  <a:srgbClr val="002060"/>
                </a:solidFill>
              </a:rPr>
              <a:t>%1-5 yoğunlukta bakır </a:t>
            </a:r>
            <a:r>
              <a:rPr lang="tr-TR" sz="3600" dirty="0"/>
              <a:t>katılmalıdır. </a:t>
            </a:r>
          </a:p>
          <a:p>
            <a:pPr marL="538163" lvl="3" indent="0" eaLnBrk="1" hangingPunct="1">
              <a:defRPr/>
            </a:pPr>
            <a:endParaRPr lang="tr-TR"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defRPr/>
            </a:pPr>
            <a:r>
              <a:rPr lang="tr-TR" b="1"/>
              <a:t>Molibden</a:t>
            </a:r>
          </a:p>
        </p:txBody>
      </p:sp>
      <p:sp>
        <p:nvSpPr>
          <p:cNvPr id="104451" name="Rectangle 3"/>
          <p:cNvSpPr>
            <a:spLocks noGrp="1" noChangeArrowheads="1"/>
          </p:cNvSpPr>
          <p:nvPr>
            <p:ph idx="1"/>
          </p:nvPr>
        </p:nvSpPr>
        <p:spPr>
          <a:xfrm>
            <a:off x="107950" y="1484313"/>
            <a:ext cx="8856663" cy="4646612"/>
          </a:xfrm>
        </p:spPr>
        <p:txBody>
          <a:bodyPr/>
          <a:lstStyle/>
          <a:p>
            <a:pPr lvl="3" eaLnBrk="1" hangingPunct="1">
              <a:defRPr/>
            </a:pPr>
            <a:r>
              <a:rPr lang="tr-TR" sz="2800" u="sng" dirty="0"/>
              <a:t>Koruyucu olarak </a:t>
            </a:r>
            <a:r>
              <a:rPr lang="tr-TR" sz="2800" dirty="0"/>
              <a:t>bakırın organik bileşiklerinden de yararlanılabilir. Bu amaçla, en fazla kullanılan organik bakır bileşiği </a:t>
            </a:r>
            <a:r>
              <a:rPr lang="tr-TR" sz="2800" u="sng" dirty="0">
                <a:solidFill>
                  <a:srgbClr val="002060"/>
                </a:solidFill>
              </a:rPr>
              <a:t>bakır </a:t>
            </a:r>
            <a:r>
              <a:rPr lang="tr-TR" sz="2800" u="sng" dirty="0" err="1">
                <a:solidFill>
                  <a:srgbClr val="002060"/>
                </a:solidFill>
              </a:rPr>
              <a:t>glisinattır</a:t>
            </a:r>
            <a:r>
              <a:rPr lang="tr-TR" sz="2800" dirty="0"/>
              <a:t>. Bu madde DA yolla danalara 60 mg, ergin sığırlara 120 mg dozda verildiğinde onları 3-9 ay süreyle molibden zehirlenmesine karşı koruyabilmektedir. </a:t>
            </a:r>
          </a:p>
          <a:p>
            <a:pPr lvl="3" eaLnBrk="1" hangingPunct="1">
              <a:defRPr/>
            </a:pPr>
            <a:r>
              <a:rPr lang="tr-TR" sz="2800" dirty="0"/>
              <a:t> 450 mg bakır + 450 mg kobalt/45 kg dozda, 1 hafta arayla ve 4-6 hafta süreyle ağızdan yapılan uygulama da faydalı olmaktadır.</a:t>
            </a:r>
          </a:p>
          <a:p>
            <a:pPr eaLnBrk="1" hangingPunct="1">
              <a:defRPr/>
            </a:pP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195513" y="457200"/>
            <a:ext cx="6491287" cy="1027113"/>
          </a:xfrm>
        </p:spPr>
        <p:txBody>
          <a:bodyPr/>
          <a:lstStyle/>
          <a:p>
            <a:pPr eaLnBrk="1" hangingPunct="1"/>
            <a:r>
              <a:rPr lang="tr-TR" b="1"/>
              <a:t>Selenyum</a:t>
            </a:r>
            <a:r>
              <a:rPr lang="tr-TR"/>
              <a:t> </a:t>
            </a:r>
          </a:p>
        </p:txBody>
      </p:sp>
      <p:sp>
        <p:nvSpPr>
          <p:cNvPr id="64515" name="Rectangle 3"/>
          <p:cNvSpPr>
            <a:spLocks noGrp="1" noChangeArrowheads="1"/>
          </p:cNvSpPr>
          <p:nvPr>
            <p:ph idx="1"/>
          </p:nvPr>
        </p:nvSpPr>
        <p:spPr>
          <a:xfrm>
            <a:off x="0" y="1484313"/>
            <a:ext cx="8893175" cy="4537075"/>
          </a:xfrm>
        </p:spPr>
        <p:txBody>
          <a:bodyPr>
            <a:normAutofit/>
          </a:bodyPr>
          <a:lstStyle/>
          <a:p>
            <a:pPr eaLnBrk="1" hangingPunct="1"/>
            <a:r>
              <a:rPr lang="tr-TR" sz="2800" dirty="0"/>
              <a:t>Hayvan yemleri normalde </a:t>
            </a:r>
            <a:r>
              <a:rPr lang="en-US" sz="2800" dirty="0"/>
              <a:t>0.1</a:t>
            </a:r>
            <a:r>
              <a:rPr lang="tr-TR" sz="2800" dirty="0"/>
              <a:t>-</a:t>
            </a:r>
            <a:r>
              <a:rPr lang="en-US" sz="2800" dirty="0"/>
              <a:t>0.38 mg/kg </a:t>
            </a:r>
            <a:r>
              <a:rPr lang="tr-TR" sz="2800" dirty="0"/>
              <a:t>Se içerir. </a:t>
            </a:r>
          </a:p>
          <a:p>
            <a:pPr eaLnBrk="1" hangingPunct="1"/>
            <a:r>
              <a:rPr lang="tr-TR" sz="2800" dirty="0"/>
              <a:t>Bazı bitkiler topraktaki selenyumu yapılarında biriktirebilirler; hatta bazıları gelişmeleri için selenyuma gerek duyarlar. </a:t>
            </a:r>
          </a:p>
          <a:p>
            <a:pPr lvl="1" eaLnBrk="1" hangingPunct="1"/>
            <a:r>
              <a:rPr lang="tr-TR" sz="2800" dirty="0">
                <a:solidFill>
                  <a:srgbClr val="002060"/>
                </a:solidFill>
              </a:rPr>
              <a:t>Hayvanlar için esas tehlikeyi yapılarında selenyumu biriktiren bu bitkiler oluşturur (</a:t>
            </a:r>
            <a:r>
              <a:rPr lang="tr-TR" sz="2800" dirty="0" err="1">
                <a:solidFill>
                  <a:srgbClr val="002060"/>
                </a:solidFill>
              </a:rPr>
              <a:t>Astragalus</a:t>
            </a:r>
            <a:r>
              <a:rPr lang="tr-TR" sz="2800" dirty="0">
                <a:solidFill>
                  <a:srgbClr val="002060"/>
                </a:solidFill>
              </a:rPr>
              <a:t> türleri-Geven)</a:t>
            </a:r>
          </a:p>
        </p:txBody>
      </p:sp>
      <p:pic>
        <p:nvPicPr>
          <p:cNvPr id="3" name="Resim 2">
            <a:extLst>
              <a:ext uri="{FF2B5EF4-FFF2-40B4-BE49-F238E27FC236}">
                <a16:creationId xmlns:a16="http://schemas.microsoft.com/office/drawing/2014/main" id="{36F09CF8-0D39-4182-A695-AF53E787501B}"/>
              </a:ext>
            </a:extLst>
          </p:cNvPr>
          <p:cNvPicPr>
            <a:picLocks noChangeAspect="1"/>
          </p:cNvPicPr>
          <p:nvPr/>
        </p:nvPicPr>
        <p:blipFill>
          <a:blip r:embed="rId2"/>
          <a:stretch>
            <a:fillRect/>
          </a:stretch>
        </p:blipFill>
        <p:spPr>
          <a:xfrm>
            <a:off x="827584" y="4151165"/>
            <a:ext cx="2324100" cy="1962150"/>
          </a:xfrm>
          <a:prstGeom prst="rect">
            <a:avLst/>
          </a:prstGeom>
        </p:spPr>
      </p:pic>
      <p:pic>
        <p:nvPicPr>
          <p:cNvPr id="4" name="Resim 3">
            <a:extLst>
              <a:ext uri="{FF2B5EF4-FFF2-40B4-BE49-F238E27FC236}">
                <a16:creationId xmlns:a16="http://schemas.microsoft.com/office/drawing/2014/main" id="{49235311-4446-4FE3-921A-8114BCF531AB}"/>
              </a:ext>
            </a:extLst>
          </p:cNvPr>
          <p:cNvPicPr>
            <a:picLocks noChangeAspect="1"/>
          </p:cNvPicPr>
          <p:nvPr/>
        </p:nvPicPr>
        <p:blipFill>
          <a:blip r:embed="rId3"/>
          <a:stretch>
            <a:fillRect/>
          </a:stretch>
        </p:blipFill>
        <p:spPr>
          <a:xfrm>
            <a:off x="4633645" y="4362748"/>
            <a:ext cx="2619375" cy="174307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b="1"/>
              <a:t>Selenyum</a:t>
            </a:r>
          </a:p>
        </p:txBody>
      </p:sp>
      <p:sp>
        <p:nvSpPr>
          <p:cNvPr id="24579" name="Rectangle 3"/>
          <p:cNvSpPr>
            <a:spLocks noGrp="1" noChangeArrowheads="1"/>
          </p:cNvSpPr>
          <p:nvPr>
            <p:ph idx="1"/>
          </p:nvPr>
        </p:nvSpPr>
        <p:spPr>
          <a:xfrm>
            <a:off x="179512" y="1600200"/>
            <a:ext cx="8712968" cy="5257800"/>
          </a:xfrm>
        </p:spPr>
        <p:txBody>
          <a:bodyPr/>
          <a:lstStyle/>
          <a:p>
            <a:pPr eaLnBrk="1" hangingPunct="1">
              <a:buFont typeface="Wingdings" pitchFamily="2" charset="2"/>
              <a:buNone/>
              <a:defRPr/>
            </a:pPr>
            <a:r>
              <a:rPr lang="tr-TR" sz="2800" b="1" dirty="0"/>
              <a:t>Klinik belirti ve lezyonlar</a:t>
            </a:r>
          </a:p>
          <a:p>
            <a:pPr eaLnBrk="1" hangingPunct="1">
              <a:defRPr/>
            </a:pPr>
            <a:r>
              <a:rPr lang="tr-TR" sz="2800" dirty="0"/>
              <a:t>Akut ve kronik tipte zehirlenmeler görülür;</a:t>
            </a:r>
          </a:p>
          <a:p>
            <a:pPr eaLnBrk="1" hangingPunct="1">
              <a:defRPr/>
            </a:pPr>
            <a:r>
              <a:rPr lang="tr-TR" sz="2400" dirty="0"/>
              <a:t> Dikkat: </a:t>
            </a:r>
            <a:r>
              <a:rPr lang="tr-TR" sz="2000" dirty="0"/>
              <a:t>Eskiden kör sendeleme </a:t>
            </a:r>
            <a:r>
              <a:rPr lang="tr-TR" sz="2000" dirty="0" err="1"/>
              <a:t>subakut</a:t>
            </a:r>
            <a:r>
              <a:rPr lang="tr-TR" sz="2000" dirty="0"/>
              <a:t> Se zehirlenmesi olarak tanımlanmaktaydı. Ancak selenyumdan zengin topraklar aşırı kükürt de bulundurdukları ve yüksek </a:t>
            </a:r>
            <a:r>
              <a:rPr lang="tr-TR" sz="2000" dirty="0" err="1"/>
              <a:t>alkalineteye</a:t>
            </a:r>
            <a:r>
              <a:rPr lang="tr-TR" sz="2000" dirty="0"/>
              <a:t> sahip olmaları nedeniyle kör sendelemenin yalnız başına sadece Se bileşikleriyle olamayacağı, alkaloit zehirlenmesi, dengesiz beslenme veya </a:t>
            </a:r>
            <a:r>
              <a:rPr lang="tr-TR" sz="2000" dirty="0" err="1"/>
              <a:t>poliensefalomalaziye</a:t>
            </a:r>
            <a:r>
              <a:rPr lang="tr-TR" sz="2000" dirty="0"/>
              <a:t> neden olan diğer faktörlerin de zehirlenmeye katılabileceği ifade edilmektedir. Dolayısıyla sadece Se zehirlenmesiyle ilişkilendirilemeyeceği, kükürt ve alkaloit içeren bitkilerin de benzer belirtiler gösterebileceği bildirilmiştir. Buna rağmen kör sendeleme hastalığını halen sadece selenyuma bağlayan kaynaklara rastlanmaktadır.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a:xfrm>
            <a:off x="395288" y="274638"/>
            <a:ext cx="8291512" cy="633412"/>
          </a:xfrm>
        </p:spPr>
        <p:txBody>
          <a:bodyPr/>
          <a:lstStyle/>
          <a:p>
            <a:pPr eaLnBrk="1" hangingPunct="1">
              <a:defRPr/>
            </a:pPr>
            <a:r>
              <a:rPr lang="tr-TR" sz="3600" b="1" dirty="0"/>
              <a:t>Selenyum</a:t>
            </a:r>
          </a:p>
        </p:txBody>
      </p:sp>
      <p:sp>
        <p:nvSpPr>
          <p:cNvPr id="25603" name="Rectangle 3"/>
          <p:cNvSpPr>
            <a:spLocks noGrp="1" noRot="1" noChangeArrowheads="1"/>
          </p:cNvSpPr>
          <p:nvPr>
            <p:ph idx="1"/>
          </p:nvPr>
        </p:nvSpPr>
        <p:spPr>
          <a:xfrm>
            <a:off x="107504" y="1412776"/>
            <a:ext cx="8857109" cy="5111849"/>
          </a:xfrm>
        </p:spPr>
        <p:txBody>
          <a:bodyPr/>
          <a:lstStyle/>
          <a:p>
            <a:pPr eaLnBrk="1" hangingPunct="1">
              <a:lnSpc>
                <a:spcPct val="90000"/>
              </a:lnSpc>
              <a:buFont typeface="Arial" panose="020B0604020202020204" pitchFamily="34" charset="0"/>
              <a:buChar char="►"/>
              <a:defRPr/>
            </a:pPr>
            <a:r>
              <a:rPr lang="tr-TR" sz="2400" dirty="0">
                <a:solidFill>
                  <a:srgbClr val="002060"/>
                </a:solidFill>
              </a:rPr>
              <a:t>Gevişenlerde akut olaylar genellikle 8-10 saat sonra başlar ve bazen 36 saate kadar uzayabilir;  </a:t>
            </a:r>
          </a:p>
          <a:p>
            <a:pPr eaLnBrk="1" hangingPunct="1">
              <a:lnSpc>
                <a:spcPct val="90000"/>
              </a:lnSpc>
              <a:buFont typeface="Arial" panose="020B0604020202020204" pitchFamily="34" charset="0"/>
              <a:buChar char="►"/>
              <a:defRPr/>
            </a:pPr>
            <a:r>
              <a:rPr lang="tr-TR" sz="2400" dirty="0">
                <a:solidFill>
                  <a:srgbClr val="002060"/>
                </a:solidFill>
              </a:rPr>
              <a:t>En erken belirti solunumla atılmaya çalışılan </a:t>
            </a:r>
            <a:r>
              <a:rPr lang="tr-TR" sz="2400" u="sng" dirty="0" err="1">
                <a:solidFill>
                  <a:srgbClr val="002060"/>
                </a:solidFill>
              </a:rPr>
              <a:t>dimetilselenid</a:t>
            </a:r>
            <a:r>
              <a:rPr lang="tr-TR" sz="2400" dirty="0" err="1">
                <a:solidFill>
                  <a:srgbClr val="002060"/>
                </a:solidFill>
              </a:rPr>
              <a:t>’ten</a:t>
            </a:r>
            <a:r>
              <a:rPr lang="tr-TR" sz="2400" dirty="0">
                <a:solidFill>
                  <a:srgbClr val="002060"/>
                </a:solidFill>
              </a:rPr>
              <a:t> dolayı hayvanın nefesinin sarımsak kokmasıdır. </a:t>
            </a:r>
          </a:p>
          <a:p>
            <a:pPr eaLnBrk="1" hangingPunct="1">
              <a:lnSpc>
                <a:spcPct val="90000"/>
              </a:lnSpc>
              <a:buFont typeface="Arial" panose="020B0604020202020204" pitchFamily="34" charset="0"/>
              <a:buChar char="►"/>
              <a:defRPr/>
            </a:pPr>
            <a:r>
              <a:rPr lang="tr-TR" sz="2400" dirty="0">
                <a:solidFill>
                  <a:srgbClr val="002060"/>
                </a:solidFill>
              </a:rPr>
              <a:t>Bu belirtileri solunum güçlüğü, halsizlik (letarji), başın ve kulakların düşmesi, iştahsızlık, zayıflama, </a:t>
            </a:r>
            <a:r>
              <a:rPr lang="tr-TR" sz="2400" dirty="0" err="1">
                <a:solidFill>
                  <a:srgbClr val="002060"/>
                </a:solidFill>
              </a:rPr>
              <a:t>salivasyon</a:t>
            </a:r>
            <a:r>
              <a:rPr lang="tr-TR" sz="2400" dirty="0">
                <a:solidFill>
                  <a:srgbClr val="002060"/>
                </a:solidFill>
              </a:rPr>
              <a:t>, sulu </a:t>
            </a:r>
            <a:r>
              <a:rPr lang="tr-TR" sz="2400" dirty="0" err="1">
                <a:solidFill>
                  <a:srgbClr val="002060"/>
                </a:solidFill>
              </a:rPr>
              <a:t>diyare</a:t>
            </a:r>
            <a:r>
              <a:rPr lang="tr-TR" sz="2400" dirty="0">
                <a:solidFill>
                  <a:srgbClr val="002060"/>
                </a:solidFill>
              </a:rPr>
              <a:t>, ateş, terleme, taşikardi, diş gıcırdatma, sallantılı yürüme, </a:t>
            </a:r>
            <a:r>
              <a:rPr lang="tr-TR" sz="2400" dirty="0" err="1">
                <a:solidFill>
                  <a:srgbClr val="002060"/>
                </a:solidFill>
              </a:rPr>
              <a:t>tetanik</a:t>
            </a:r>
            <a:r>
              <a:rPr lang="tr-TR" sz="2400" dirty="0">
                <a:solidFill>
                  <a:srgbClr val="002060"/>
                </a:solidFill>
              </a:rPr>
              <a:t> spazmlar ve/veya ölüm takip eder.  </a:t>
            </a:r>
            <a:r>
              <a:rPr lang="tr-TR" sz="2400" dirty="0" err="1">
                <a:solidFill>
                  <a:srgbClr val="002060"/>
                </a:solidFill>
              </a:rPr>
              <a:t>Prognoz</a:t>
            </a:r>
            <a:r>
              <a:rPr lang="tr-TR" sz="2400" dirty="0">
                <a:solidFill>
                  <a:srgbClr val="002060"/>
                </a:solidFill>
              </a:rPr>
              <a:t> kötüdür.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277813"/>
            <a:ext cx="8218487" cy="704850"/>
          </a:xfrm>
        </p:spPr>
        <p:txBody>
          <a:bodyPr/>
          <a:lstStyle/>
          <a:p>
            <a:pPr eaLnBrk="1" hangingPunct="1">
              <a:defRPr/>
            </a:pPr>
            <a:r>
              <a:rPr lang="tr-TR" sz="3800" b="1"/>
              <a:t>Selenyum</a:t>
            </a:r>
          </a:p>
        </p:txBody>
      </p:sp>
      <p:sp>
        <p:nvSpPr>
          <p:cNvPr id="27651" name="Rectangle 3"/>
          <p:cNvSpPr>
            <a:spLocks noGrp="1" noChangeArrowheads="1"/>
          </p:cNvSpPr>
          <p:nvPr>
            <p:ph idx="1"/>
          </p:nvPr>
        </p:nvSpPr>
        <p:spPr>
          <a:xfrm>
            <a:off x="0" y="1196975"/>
            <a:ext cx="8964613" cy="5661025"/>
          </a:xfrm>
        </p:spPr>
        <p:txBody>
          <a:bodyPr/>
          <a:lstStyle/>
          <a:p>
            <a:pPr eaLnBrk="1" hangingPunct="1">
              <a:defRPr/>
            </a:pPr>
            <a:r>
              <a:rPr lang="tr-TR" sz="2800" dirty="0"/>
              <a:t>Kronik zehirlenme (</a:t>
            </a:r>
            <a:r>
              <a:rPr lang="tr-TR" sz="2800" b="1" dirty="0"/>
              <a:t>alkali hastalığı</a:t>
            </a:r>
            <a:r>
              <a:rPr lang="tr-TR" sz="2800" dirty="0"/>
              <a:t>) tahıl ya da otlarda bulunan düşük düzeydeki selenyumun uzun süre alınması sonucudur; 5 </a:t>
            </a:r>
            <a:r>
              <a:rPr lang="tr-TR" sz="2800" dirty="0" err="1"/>
              <a:t>ppm</a:t>
            </a:r>
            <a:r>
              <a:rPr lang="tr-TR" sz="2800" dirty="0"/>
              <a:t> ya da daha fazla miktarda selenyum içeren yem ve bitkilerin yenilmesi ile at, sığır ve domuzlarda birkaç haftada kronik zehirlenme oluşabilir. Etkilenen hayvanlarda, </a:t>
            </a:r>
          </a:p>
          <a:p>
            <a:pPr lvl="2" eaLnBrk="1" hangingPunct="1">
              <a:defRPr/>
            </a:pPr>
            <a:r>
              <a:rPr lang="tr-TR" sz="2400" dirty="0"/>
              <a:t>Kısmi körlük, </a:t>
            </a:r>
            <a:r>
              <a:rPr lang="tr-TR" sz="2400" dirty="0" err="1"/>
              <a:t>parezis</a:t>
            </a:r>
            <a:r>
              <a:rPr lang="tr-TR" sz="2400" dirty="0"/>
              <a:t>, dengesizlik, letarji, çevre damarlarda dolaşım yetmezliği, </a:t>
            </a:r>
          </a:p>
          <a:p>
            <a:pPr lvl="2" eaLnBrk="1" hangingPunct="1">
              <a:defRPr/>
            </a:pPr>
            <a:r>
              <a:rPr lang="tr-TR" sz="2400" dirty="0">
                <a:solidFill>
                  <a:srgbClr val="002060"/>
                </a:solidFill>
              </a:rPr>
              <a:t>Tırnak ve kıl örtüsünde bozukluk ve topallık çok </a:t>
            </a:r>
            <a:r>
              <a:rPr lang="tr-TR" sz="2400" dirty="0"/>
              <a:t>belirgindir.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7200" y="277813"/>
            <a:ext cx="3538736" cy="3034680"/>
          </a:xfrm>
          <a:prstGeom prst="rect">
            <a:avLst/>
          </a:prstGeom>
        </p:spPr>
      </p:pic>
      <p:pic>
        <p:nvPicPr>
          <p:cNvPr id="5" name="Resim 4"/>
          <p:cNvPicPr>
            <a:picLocks noChangeAspect="1"/>
          </p:cNvPicPr>
          <p:nvPr/>
        </p:nvPicPr>
        <p:blipFill>
          <a:blip r:embed="rId3"/>
          <a:stretch>
            <a:fillRect/>
          </a:stretch>
        </p:blipFill>
        <p:spPr>
          <a:xfrm>
            <a:off x="4355976" y="306828"/>
            <a:ext cx="3985393" cy="2987569"/>
          </a:xfrm>
          <a:prstGeom prst="rect">
            <a:avLst/>
          </a:prstGeom>
        </p:spPr>
      </p:pic>
      <p:pic>
        <p:nvPicPr>
          <p:cNvPr id="3" name="Resim 2"/>
          <p:cNvPicPr>
            <a:picLocks noChangeAspect="1"/>
          </p:cNvPicPr>
          <p:nvPr/>
        </p:nvPicPr>
        <p:blipFill>
          <a:blip r:embed="rId4"/>
          <a:stretch>
            <a:fillRect/>
          </a:stretch>
        </p:blipFill>
        <p:spPr>
          <a:xfrm>
            <a:off x="1691680" y="3573016"/>
            <a:ext cx="4334247" cy="3046292"/>
          </a:xfrm>
          <a:prstGeom prst="rect">
            <a:avLst/>
          </a:prstGeom>
        </p:spPr>
      </p:pic>
    </p:spTree>
    <p:extLst>
      <p:ext uri="{BB962C8B-B14F-4D97-AF65-F5344CB8AC3E}">
        <p14:creationId xmlns:p14="http://schemas.microsoft.com/office/powerpoint/2010/main" val="24507905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7813"/>
            <a:ext cx="8229600" cy="774923"/>
          </a:xfrm>
        </p:spPr>
        <p:txBody>
          <a:bodyPr/>
          <a:lstStyle/>
          <a:p>
            <a:pPr eaLnBrk="1" hangingPunct="1">
              <a:defRPr/>
            </a:pPr>
            <a:r>
              <a:rPr lang="tr-TR" b="1" dirty="0"/>
              <a:t>Selenyum</a:t>
            </a:r>
          </a:p>
        </p:txBody>
      </p:sp>
      <p:sp>
        <p:nvSpPr>
          <p:cNvPr id="28675" name="Rectangle 3"/>
          <p:cNvSpPr>
            <a:spLocks noGrp="1" noChangeArrowheads="1"/>
          </p:cNvSpPr>
          <p:nvPr>
            <p:ph idx="1"/>
          </p:nvPr>
        </p:nvSpPr>
        <p:spPr>
          <a:xfrm>
            <a:off x="251520" y="1052736"/>
            <a:ext cx="8712968" cy="5805264"/>
          </a:xfrm>
        </p:spPr>
        <p:txBody>
          <a:bodyPr/>
          <a:lstStyle/>
          <a:p>
            <a:pPr marL="0" indent="0" eaLnBrk="1" hangingPunct="1">
              <a:buFont typeface="Wingdings" pitchFamily="2" charset="2"/>
              <a:buNone/>
              <a:defRPr/>
            </a:pPr>
            <a:r>
              <a:rPr lang="tr-TR" sz="2400" b="1" dirty="0"/>
              <a:t>Tanı</a:t>
            </a:r>
            <a:endParaRPr lang="tr-TR" sz="2400" dirty="0"/>
          </a:p>
          <a:p>
            <a:pPr marL="720725" lvl="4" indent="0" eaLnBrk="1" hangingPunct="1">
              <a:defRPr/>
            </a:pPr>
            <a:r>
              <a:rPr lang="tr-TR" sz="2400" dirty="0"/>
              <a:t> Selenyum zehirlenmelerinde belirtilere göre klinik tanı yapılabilir. </a:t>
            </a:r>
          </a:p>
          <a:p>
            <a:pPr marL="720725" lvl="4" indent="0" eaLnBrk="1" hangingPunct="1">
              <a:defRPr/>
            </a:pPr>
            <a:r>
              <a:rPr lang="tr-TR" sz="2400" dirty="0"/>
              <a:t> Yöredeki bitki florası, tahıllar ya da kullanılan yemler ile mide-bağırsak içeriği ve organlardaki selenyum yoğunluğu belirlenerek tanının teyit edilmesi gerekir. </a:t>
            </a:r>
          </a:p>
          <a:p>
            <a:pPr marL="720725" lvl="4" indent="0" eaLnBrk="1" hangingPunct="1">
              <a:defRPr/>
            </a:pPr>
            <a:r>
              <a:rPr lang="tr-TR" sz="2400" dirty="0"/>
              <a:t>Hayvanın nefesinde sarımsak kokusu algılanabilir; bu bulgu akut zehirlenmelerde daha belirgin olmasına rağmen kronik zehirlenmelerde de rastlanabilir. Bu koku, uçucu nitelikteki </a:t>
            </a:r>
            <a:r>
              <a:rPr lang="tr-TR" sz="2400" dirty="0" err="1"/>
              <a:t>metilli</a:t>
            </a:r>
            <a:r>
              <a:rPr lang="tr-TR" sz="2400" dirty="0"/>
              <a:t> selenyum </a:t>
            </a:r>
            <a:r>
              <a:rPr lang="tr-TR" sz="2400" dirty="0" err="1"/>
              <a:t>metabolitlerinin</a:t>
            </a:r>
            <a:r>
              <a:rPr lang="tr-TR" sz="2400" dirty="0"/>
              <a:t> solunumla uzaklaştırılmasıyla oluşmakta ama akut zehirlenmeden ancak 1-2 gün sonrasına kadar kalabilmektedir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9750" y="277813"/>
            <a:ext cx="8147050" cy="704850"/>
          </a:xfrm>
        </p:spPr>
        <p:txBody>
          <a:bodyPr/>
          <a:lstStyle/>
          <a:p>
            <a:pPr eaLnBrk="1" hangingPunct="1">
              <a:defRPr/>
            </a:pPr>
            <a:r>
              <a:rPr lang="tr-TR" sz="3200" b="1" dirty="0"/>
              <a:t>Selenyum-Sağaltım</a:t>
            </a:r>
          </a:p>
        </p:txBody>
      </p:sp>
      <p:sp>
        <p:nvSpPr>
          <p:cNvPr id="29699" name="Rectangle 3"/>
          <p:cNvSpPr>
            <a:spLocks noGrp="1" noChangeArrowheads="1"/>
          </p:cNvSpPr>
          <p:nvPr>
            <p:ph idx="1"/>
          </p:nvPr>
        </p:nvSpPr>
        <p:spPr>
          <a:xfrm>
            <a:off x="179512" y="980728"/>
            <a:ext cx="8785101" cy="5688360"/>
          </a:xfrm>
        </p:spPr>
        <p:txBody>
          <a:bodyPr>
            <a:normAutofit/>
          </a:bodyPr>
          <a:lstStyle/>
          <a:p>
            <a:pPr eaLnBrk="1" hangingPunct="1">
              <a:defRPr/>
            </a:pPr>
            <a:r>
              <a:rPr lang="tr-TR" sz="2800" dirty="0"/>
              <a:t>Selenyum kaynağı uzaklaştırılır (Yemde ki </a:t>
            </a:r>
            <a:r>
              <a:rPr lang="tr-TR" sz="2800" dirty="0" err="1"/>
              <a:t>max</a:t>
            </a:r>
            <a:r>
              <a:rPr lang="tr-TR" sz="2800" dirty="0"/>
              <a:t>. miktar sığır ve at için 5 </a:t>
            </a:r>
            <a:r>
              <a:rPr lang="tr-TR" sz="2800" dirty="0" err="1"/>
              <a:t>ppm</a:t>
            </a:r>
            <a:r>
              <a:rPr lang="tr-TR" sz="2800" dirty="0"/>
              <a:t>, domuz için 4 </a:t>
            </a:r>
            <a:r>
              <a:rPr lang="tr-TR" sz="2800" dirty="0" err="1"/>
              <a:t>ppm</a:t>
            </a:r>
            <a:r>
              <a:rPr lang="tr-TR" sz="2800" dirty="0"/>
              <a:t>, kanatlılar için 3 </a:t>
            </a:r>
            <a:r>
              <a:rPr lang="tr-TR" sz="2800" dirty="0" err="1"/>
              <a:t>ppm</a:t>
            </a:r>
            <a:r>
              <a:rPr lang="tr-TR" sz="2800" dirty="0"/>
              <a:t>, balıklar için 2 </a:t>
            </a:r>
            <a:r>
              <a:rPr lang="tr-TR" sz="2800" dirty="0" err="1"/>
              <a:t>ppm</a:t>
            </a:r>
            <a:r>
              <a:rPr lang="tr-TR" sz="2800" dirty="0"/>
              <a:t>)</a:t>
            </a:r>
          </a:p>
          <a:p>
            <a:pPr eaLnBrk="1" hangingPunct="1">
              <a:defRPr/>
            </a:pPr>
            <a:r>
              <a:rPr lang="tr-TR" sz="2800" dirty="0"/>
              <a:t>Genel uygulamalar,</a:t>
            </a:r>
          </a:p>
          <a:p>
            <a:pPr eaLnBrk="1" hangingPunct="1">
              <a:defRPr/>
            </a:pPr>
            <a:r>
              <a:rPr lang="tr-TR" sz="2800" dirty="0"/>
              <a:t>Yemdeki proteinin miktarı ve kalitesi iyileştirilir.</a:t>
            </a:r>
          </a:p>
          <a:p>
            <a:pPr eaLnBrk="1" hangingPunct="1">
              <a:defRPr/>
            </a:pPr>
            <a:r>
              <a:rPr lang="tr-TR" sz="2800" dirty="0"/>
              <a:t>Selenyum birikmesini önlemek için yemde kükürt miktarı artırılır.</a:t>
            </a:r>
          </a:p>
          <a:p>
            <a:pPr eaLnBrk="1" hangingPunct="1">
              <a:defRPr/>
            </a:pPr>
            <a:r>
              <a:rPr lang="tr-TR" sz="2800" dirty="0"/>
              <a:t>Akut olaylarda vitamin E faydalı olabilir. </a:t>
            </a:r>
          </a:p>
          <a:p>
            <a:pPr eaLnBrk="1" hangingPunct="1">
              <a:defRPr/>
            </a:pPr>
            <a:r>
              <a:rPr lang="tr-TR" sz="2800" dirty="0"/>
              <a:t>Akut zehirlenmelerde sistemik </a:t>
            </a:r>
            <a:r>
              <a:rPr lang="tr-TR" sz="2800" dirty="0" err="1"/>
              <a:t>glutatiyon</a:t>
            </a:r>
            <a:r>
              <a:rPr lang="tr-TR" sz="2800" dirty="0"/>
              <a:t> konsantrasyonlarını artırmak için </a:t>
            </a:r>
            <a:r>
              <a:rPr lang="tr-TR" sz="2800" dirty="0" err="1"/>
              <a:t>asetilsistein</a:t>
            </a:r>
            <a:r>
              <a:rPr lang="tr-TR" sz="2800" dirty="0"/>
              <a:t> uygulaması yararlı olur.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71684" name="Picture 2"/>
          <p:cNvPicPr>
            <a:picLocks noChangeAspect="1" noChangeArrowheads="1"/>
          </p:cNvPicPr>
          <p:nvPr/>
        </p:nvPicPr>
        <p:blipFill>
          <a:blip r:embed="rId2" cstate="print"/>
          <a:srcRect/>
          <a:stretch>
            <a:fillRect/>
          </a:stretch>
        </p:blipFill>
        <p:spPr bwMode="auto">
          <a:xfrm>
            <a:off x="755576" y="431800"/>
            <a:ext cx="7200800" cy="60928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Kadmiyum</a:t>
            </a:r>
          </a:p>
        </p:txBody>
      </p:sp>
      <p:sp>
        <p:nvSpPr>
          <p:cNvPr id="3" name="İçerik Yer Tutucusu 2"/>
          <p:cNvSpPr>
            <a:spLocks noGrp="1"/>
          </p:cNvSpPr>
          <p:nvPr>
            <p:ph idx="1"/>
          </p:nvPr>
        </p:nvSpPr>
        <p:spPr>
          <a:xfrm>
            <a:off x="179512" y="1600200"/>
            <a:ext cx="8662863" cy="4997152"/>
          </a:xfrm>
        </p:spPr>
        <p:txBody>
          <a:bodyPr/>
          <a:lstStyle/>
          <a:p>
            <a:r>
              <a:rPr lang="tr-TR" sz="2400" dirty="0" err="1"/>
              <a:t>Cd</a:t>
            </a:r>
            <a:r>
              <a:rPr lang="tr-TR" sz="2400" dirty="0"/>
              <a:t>, </a:t>
            </a:r>
            <a:r>
              <a:rPr lang="tr-TR" sz="2400" dirty="0" err="1"/>
              <a:t>sisteinden</a:t>
            </a:r>
            <a:r>
              <a:rPr lang="tr-TR" sz="2400" dirty="0"/>
              <a:t> zengin bir protein olan </a:t>
            </a:r>
            <a:r>
              <a:rPr lang="tr-TR" sz="2400" dirty="0" err="1"/>
              <a:t>metallotiyoneine</a:t>
            </a:r>
            <a:r>
              <a:rPr lang="tr-TR" sz="2400" dirty="0"/>
              <a:t>  kolayca bağlanır ve üretimini indükler. </a:t>
            </a:r>
          </a:p>
          <a:p>
            <a:r>
              <a:rPr lang="tr-TR" sz="2400" dirty="0" err="1"/>
              <a:t>Metallotiyoneine</a:t>
            </a:r>
            <a:r>
              <a:rPr lang="tr-TR" sz="2400" dirty="0"/>
              <a:t> bağlanma, </a:t>
            </a:r>
            <a:r>
              <a:rPr lang="tr-TR" sz="2400" dirty="0" err="1"/>
              <a:t>Cd’un</a:t>
            </a:r>
            <a:r>
              <a:rPr lang="tr-TR" sz="2400" dirty="0"/>
              <a:t> kısmen hücrelere alınmasından ve safrada tutulmasından sorumlu olup atılmasını azaltır (uzun yarı ömür-insanlarda 10 yıldan daha fazla).</a:t>
            </a:r>
          </a:p>
          <a:p>
            <a:r>
              <a:rPr lang="tr-TR" sz="2400" dirty="0" err="1"/>
              <a:t>Cd’un</a:t>
            </a:r>
            <a:r>
              <a:rPr lang="tr-TR" sz="2400" dirty="0"/>
              <a:t> </a:t>
            </a:r>
            <a:r>
              <a:rPr lang="tr-TR" sz="2400" dirty="0" err="1"/>
              <a:t>hepatositlerde</a:t>
            </a:r>
            <a:r>
              <a:rPr lang="tr-TR" sz="2400" dirty="0"/>
              <a:t> </a:t>
            </a:r>
            <a:r>
              <a:rPr lang="tr-TR" sz="2400" dirty="0" err="1"/>
              <a:t>metallotiyoneine</a:t>
            </a:r>
            <a:r>
              <a:rPr lang="tr-TR" sz="2400" dirty="0"/>
              <a:t> bağlanması </a:t>
            </a:r>
            <a:r>
              <a:rPr lang="tr-TR" sz="2400" dirty="0" err="1"/>
              <a:t>hepatotoksisitenin</a:t>
            </a:r>
            <a:r>
              <a:rPr lang="tr-TR" sz="2400" dirty="0"/>
              <a:t> azalmasına neden olur. Ama </a:t>
            </a:r>
            <a:r>
              <a:rPr lang="tr-TR" sz="2400" dirty="0" err="1"/>
              <a:t>Cd-metallotiyonein</a:t>
            </a:r>
            <a:r>
              <a:rPr lang="tr-TR" sz="2400" dirty="0"/>
              <a:t> kompleksi böbreklerde </a:t>
            </a:r>
            <a:r>
              <a:rPr lang="tr-TR" sz="2400" dirty="0" err="1"/>
              <a:t>nefrotoksik</a:t>
            </a:r>
            <a:r>
              <a:rPr lang="tr-TR" sz="2400" dirty="0"/>
              <a:t> etkiye yol açar.</a:t>
            </a:r>
          </a:p>
        </p:txBody>
      </p:sp>
    </p:spTree>
    <p:extLst>
      <p:ext uri="{BB962C8B-B14F-4D97-AF65-F5344CB8AC3E}">
        <p14:creationId xmlns:p14="http://schemas.microsoft.com/office/powerpoint/2010/main" val="9474049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Grp="1" noChangeArrowheads="1"/>
          </p:cNvSpPr>
          <p:nvPr>
            <p:ph type="title"/>
          </p:nvPr>
        </p:nvSpPr>
        <p:spPr>
          <a:xfrm>
            <a:off x="971600" y="274638"/>
            <a:ext cx="7704088" cy="5962650"/>
          </a:xfrm>
        </p:spPr>
        <p:txBody>
          <a:bodyPr/>
          <a:lstStyle/>
          <a:p>
            <a:pPr eaLnBrk="1" hangingPunct="1">
              <a:defRPr/>
            </a:pPr>
            <a:r>
              <a:rPr lang="tr-TR" sz="4000" b="1" dirty="0"/>
              <a:t>İnorganik Maddeler</a:t>
            </a:r>
            <a:r>
              <a:rPr lang="tr-TR" b="1" dirty="0"/>
              <a:t/>
            </a:r>
            <a:br>
              <a:rPr lang="tr-TR" b="1" dirty="0"/>
            </a:br>
            <a:endParaRPr lang="tr-TR"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9750" y="381000"/>
            <a:ext cx="8135938" cy="527050"/>
          </a:xfrm>
        </p:spPr>
        <p:txBody>
          <a:bodyPr>
            <a:normAutofit fontScale="90000"/>
          </a:bodyPr>
          <a:lstStyle/>
          <a:p>
            <a:pPr eaLnBrk="1" hangingPunct="1">
              <a:defRPr/>
            </a:pPr>
            <a:r>
              <a:rPr lang="tr-TR" b="1"/>
              <a:t>Nitrat ve Nitrit</a:t>
            </a:r>
          </a:p>
        </p:txBody>
      </p:sp>
      <p:sp>
        <p:nvSpPr>
          <p:cNvPr id="32771" name="Rectangle 3"/>
          <p:cNvSpPr>
            <a:spLocks noGrp="1" noChangeArrowheads="1"/>
          </p:cNvSpPr>
          <p:nvPr>
            <p:ph idx="1"/>
          </p:nvPr>
        </p:nvSpPr>
        <p:spPr>
          <a:xfrm>
            <a:off x="0" y="1341438"/>
            <a:ext cx="8964613" cy="5256212"/>
          </a:xfrm>
        </p:spPr>
        <p:txBody>
          <a:bodyPr/>
          <a:lstStyle/>
          <a:p>
            <a:pPr eaLnBrk="1" hangingPunct="1">
              <a:defRPr/>
            </a:pPr>
            <a:r>
              <a:rPr lang="tr-TR" sz="2400" dirty="0"/>
              <a:t>Tarımda azotlu gübrelerin yaygın şekilde kullanılması</a:t>
            </a:r>
          </a:p>
          <a:p>
            <a:pPr eaLnBrk="1" hangingPunct="1">
              <a:defRPr/>
            </a:pPr>
            <a:r>
              <a:rPr lang="tr-TR" sz="2400" dirty="0"/>
              <a:t>Bazı yabani ot ilaçlarının (</a:t>
            </a:r>
            <a:r>
              <a:rPr lang="tr-TR" sz="2400" dirty="0" err="1"/>
              <a:t>fenoksi</a:t>
            </a:r>
            <a:r>
              <a:rPr lang="tr-TR" sz="2400" dirty="0"/>
              <a:t> asetik asit türevleri-Agent </a:t>
            </a:r>
            <a:r>
              <a:rPr lang="tr-TR" sz="2400" dirty="0" err="1"/>
              <a:t>orange</a:t>
            </a:r>
            <a:r>
              <a:rPr lang="tr-TR" sz="2400" dirty="0"/>
              <a:t>- yasak- gibi) kullanılması.</a:t>
            </a:r>
          </a:p>
          <a:p>
            <a:pPr eaLnBrk="1" hangingPunct="1">
              <a:defRPr/>
            </a:pPr>
            <a:r>
              <a:rPr lang="tr-TR" sz="2400" dirty="0"/>
              <a:t>Toprak </a:t>
            </a:r>
            <a:r>
              <a:rPr lang="tr-TR" sz="2400" dirty="0" err="1"/>
              <a:t>pH’sının</a:t>
            </a:r>
            <a:r>
              <a:rPr lang="tr-TR" sz="2400" dirty="0"/>
              <a:t> düşmesi.</a:t>
            </a:r>
          </a:p>
          <a:p>
            <a:pPr eaLnBrk="1" hangingPunct="1">
              <a:defRPr/>
            </a:pPr>
            <a:r>
              <a:rPr lang="tr-TR" sz="2400" dirty="0"/>
              <a:t>Bazı element (molibden, fosfor, kükürt gibi) noksanlıkları.</a:t>
            </a:r>
          </a:p>
          <a:p>
            <a:pPr eaLnBrk="1" hangingPunct="1">
              <a:defRPr/>
            </a:pPr>
            <a:r>
              <a:rPr lang="tr-TR" sz="2400" dirty="0"/>
              <a:t>İnsan, hayvan ve endüstriyel artıklardan kaynaklanan azotla toprak, sular, tahıllar ve bitkilerin azot seviyesi giderek yükselir; hayvanlar için tehlikeli olabilecek düzeylerde nitratın bitki ve otlarda birikmesine yol açar.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tr-TR" b="1"/>
              <a:t>Nitrat ve Nitrit</a:t>
            </a:r>
          </a:p>
        </p:txBody>
      </p:sp>
      <p:sp>
        <p:nvSpPr>
          <p:cNvPr id="33795" name="Rectangle 3"/>
          <p:cNvSpPr>
            <a:spLocks noGrp="1" noChangeArrowheads="1"/>
          </p:cNvSpPr>
          <p:nvPr>
            <p:ph idx="1"/>
          </p:nvPr>
        </p:nvSpPr>
        <p:spPr>
          <a:xfrm>
            <a:off x="395536" y="1484784"/>
            <a:ext cx="8119814" cy="4692179"/>
          </a:xfrm>
        </p:spPr>
        <p:txBody>
          <a:bodyPr>
            <a:normAutofit/>
          </a:bodyPr>
          <a:lstStyle/>
          <a:p>
            <a:pPr eaLnBrk="1" hangingPunct="1">
              <a:defRPr/>
            </a:pPr>
            <a:r>
              <a:rPr lang="tr-TR" sz="3600" dirty="0"/>
              <a:t>Endüstriyel artıklar ve lağım suyu akıntıları, </a:t>
            </a:r>
          </a:p>
          <a:p>
            <a:pPr eaLnBrk="1" hangingPunct="1">
              <a:defRPr/>
            </a:pPr>
            <a:r>
              <a:rPr lang="tr-TR" sz="3600" dirty="0"/>
              <a:t>Petrol rafinerileri, yakıt ve gıda endüstrisi,</a:t>
            </a:r>
          </a:p>
          <a:p>
            <a:pPr eaLnBrk="1" hangingPunct="1">
              <a:defRPr/>
            </a:pPr>
            <a:r>
              <a:rPr lang="tr-TR" sz="3600" dirty="0"/>
              <a:t>Sucuk vb et ürünlerine nitrat-</a:t>
            </a:r>
            <a:r>
              <a:rPr lang="tr-TR" sz="3600" dirty="0" err="1"/>
              <a:t>nitrit</a:t>
            </a:r>
            <a:r>
              <a:rPr lang="tr-TR" sz="3600" dirty="0"/>
              <a:t> katılması</a:t>
            </a:r>
          </a:p>
          <a:p>
            <a:pPr eaLnBrk="1" hangingPunct="1">
              <a:buFont typeface="Wingdings" pitchFamily="2" charset="2"/>
              <a:buNone/>
              <a:defRPr/>
            </a:pPr>
            <a:r>
              <a:rPr lang="tr-TR" sz="3600" dirty="0"/>
              <a:t> zehirlenmelere yol açabilir.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4213" y="152400"/>
            <a:ext cx="6911975" cy="828675"/>
          </a:xfrm>
        </p:spPr>
        <p:txBody>
          <a:bodyPr/>
          <a:lstStyle/>
          <a:p>
            <a:pPr eaLnBrk="1" hangingPunct="1"/>
            <a:r>
              <a:rPr lang="tr-TR" b="1"/>
              <a:t>Nitrat ve Nitrit</a:t>
            </a:r>
          </a:p>
        </p:txBody>
      </p:sp>
      <p:sp>
        <p:nvSpPr>
          <p:cNvPr id="75779" name="Rectangle 3"/>
          <p:cNvSpPr>
            <a:spLocks noGrp="1" noChangeArrowheads="1"/>
          </p:cNvSpPr>
          <p:nvPr>
            <p:ph type="body" idx="1"/>
          </p:nvPr>
        </p:nvSpPr>
        <p:spPr>
          <a:xfrm>
            <a:off x="179388" y="1125538"/>
            <a:ext cx="8424862" cy="4824412"/>
          </a:xfrm>
        </p:spPr>
        <p:txBody>
          <a:bodyPr/>
          <a:lstStyle/>
          <a:p>
            <a:pPr eaLnBrk="1" hangingPunct="1">
              <a:buFontTx/>
              <a:buNone/>
            </a:pPr>
            <a:r>
              <a:rPr lang="tr-TR" b="1" dirty="0"/>
              <a:t>Zehirliliği</a:t>
            </a:r>
            <a:endParaRPr lang="tr-TR" dirty="0"/>
          </a:p>
          <a:p>
            <a:pPr eaLnBrk="1" hangingPunct="1"/>
            <a:r>
              <a:rPr lang="tr-TR" dirty="0"/>
              <a:t>Domuz ve kediler dışındaki hayvanlarda nitratın zehirliliği fazla değildir. </a:t>
            </a:r>
          </a:p>
          <a:p>
            <a:pPr eaLnBrk="1" hangingPunct="1"/>
            <a:r>
              <a:rPr lang="tr-TR" dirty="0"/>
              <a:t>Sığırlarda nitratın ağızdan en küçük öldürücü miktarı 500 mg/</a:t>
            </a:r>
            <a:r>
              <a:rPr lang="tr-TR" dirty="0" err="1"/>
              <a:t>kg’dir</a:t>
            </a:r>
            <a:r>
              <a:rPr lang="tr-TR" dirty="0"/>
              <a:t>. </a:t>
            </a:r>
          </a:p>
          <a:p>
            <a:pPr lvl="1" eaLnBrk="1" hangingPunct="1"/>
            <a:r>
              <a:rPr lang="tr-TR" dirty="0"/>
              <a:t>Yemlerde bulunacak en yüksek güvenli düzeyi %0.5’dir.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tr-TR" b="1"/>
              <a:t>Nitrat ve Nitrit</a:t>
            </a:r>
          </a:p>
        </p:txBody>
      </p:sp>
      <p:sp>
        <p:nvSpPr>
          <p:cNvPr id="35843" name="Rectangle 3"/>
          <p:cNvSpPr>
            <a:spLocks noGrp="1" noChangeArrowheads="1"/>
          </p:cNvSpPr>
          <p:nvPr>
            <p:ph idx="1"/>
          </p:nvPr>
        </p:nvSpPr>
        <p:spPr>
          <a:xfrm>
            <a:off x="251520" y="1752600"/>
            <a:ext cx="8568952" cy="4700736"/>
          </a:xfrm>
        </p:spPr>
        <p:txBody>
          <a:bodyPr>
            <a:normAutofit/>
          </a:bodyPr>
          <a:lstStyle/>
          <a:p>
            <a:pPr eaLnBrk="1" hangingPunct="1">
              <a:lnSpc>
                <a:spcPct val="90000"/>
              </a:lnSpc>
              <a:defRPr/>
            </a:pPr>
            <a:r>
              <a:rPr lang="tr-TR" sz="2800" dirty="0"/>
              <a:t>Köpeklere yiyecekleri ile %2 nitrat verilmesi zararlı olmaz. </a:t>
            </a:r>
          </a:p>
          <a:p>
            <a:pPr eaLnBrk="1" hangingPunct="1">
              <a:lnSpc>
                <a:spcPct val="90000"/>
              </a:lnSpc>
              <a:defRPr/>
            </a:pPr>
            <a:r>
              <a:rPr lang="tr-TR" sz="2800" dirty="0"/>
              <a:t>Kedide ağızdan 30 mg/kg dozda </a:t>
            </a:r>
            <a:r>
              <a:rPr lang="tr-TR" sz="2800" dirty="0" err="1"/>
              <a:t>nitrit</a:t>
            </a:r>
            <a:r>
              <a:rPr lang="tr-TR" sz="2800" dirty="0"/>
              <a:t> bir saat içinde </a:t>
            </a:r>
            <a:r>
              <a:rPr lang="tr-TR" sz="2800" dirty="0" err="1"/>
              <a:t>Hb’i</a:t>
            </a:r>
            <a:r>
              <a:rPr lang="tr-TR" sz="2800" dirty="0"/>
              <a:t> %65 oranında </a:t>
            </a:r>
            <a:r>
              <a:rPr lang="tr-TR" sz="2800" dirty="0" err="1"/>
              <a:t>mHb’e</a:t>
            </a:r>
            <a:r>
              <a:rPr lang="tr-TR" sz="2800" dirty="0"/>
              <a:t> çevirebilir; bu durum kedilerin oldukça duyarlı olduklarının göstergesidir.</a:t>
            </a:r>
          </a:p>
          <a:p>
            <a:pPr eaLnBrk="1" hangingPunct="1">
              <a:lnSpc>
                <a:spcPct val="90000"/>
              </a:lnSpc>
              <a:defRPr/>
            </a:pPr>
            <a:r>
              <a:rPr lang="tr-TR" sz="2800" dirty="0"/>
              <a:t>Domuzlar </a:t>
            </a:r>
            <a:r>
              <a:rPr lang="tr-TR" sz="2800" dirty="0" err="1"/>
              <a:t>nitrit</a:t>
            </a:r>
            <a:r>
              <a:rPr lang="tr-TR" sz="2800" dirty="0"/>
              <a:t> zehirlenmesine oldukça duyarlıdır.</a:t>
            </a:r>
          </a:p>
          <a:p>
            <a:pPr lvl="1" eaLnBrk="1" hangingPunct="1">
              <a:lnSpc>
                <a:spcPct val="90000"/>
              </a:lnSpc>
              <a:defRPr/>
            </a:pPr>
            <a:r>
              <a:rPr lang="tr-TR" sz="2800" dirty="0"/>
              <a:t>Sodyum </a:t>
            </a:r>
            <a:r>
              <a:rPr lang="tr-TR" sz="2800" dirty="0" err="1"/>
              <a:t>nitritin</a:t>
            </a:r>
            <a:r>
              <a:rPr lang="tr-TR" sz="2800" dirty="0"/>
              <a:t> en küçük öldürücü miktarları 70-75 mg/</a:t>
            </a:r>
            <a:r>
              <a:rPr lang="tr-TR" sz="2800" dirty="0" err="1"/>
              <a:t>kg’dır</a:t>
            </a:r>
            <a:r>
              <a:rPr lang="tr-TR" sz="2800" dirty="0"/>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tr-TR" b="1"/>
              <a:t>Nitrat ve Nitrit</a:t>
            </a:r>
          </a:p>
        </p:txBody>
      </p:sp>
      <p:sp>
        <p:nvSpPr>
          <p:cNvPr id="36867" name="Rectangle 3"/>
          <p:cNvSpPr>
            <a:spLocks noGrp="1" noChangeArrowheads="1"/>
          </p:cNvSpPr>
          <p:nvPr>
            <p:ph idx="1"/>
          </p:nvPr>
        </p:nvSpPr>
        <p:spPr/>
        <p:txBody>
          <a:bodyPr/>
          <a:lstStyle/>
          <a:p>
            <a:pPr eaLnBrk="1" hangingPunct="1">
              <a:buFont typeface="Wingdings" pitchFamily="2" charset="2"/>
              <a:buNone/>
              <a:defRPr/>
            </a:pPr>
            <a:r>
              <a:rPr lang="tr-TR"/>
              <a:t>Sulardaki nitratın </a:t>
            </a:r>
          </a:p>
          <a:p>
            <a:pPr eaLnBrk="1" hangingPunct="1">
              <a:defRPr/>
            </a:pPr>
            <a:r>
              <a:rPr lang="tr-TR"/>
              <a:t>&gt;500 ppm’i akut,</a:t>
            </a:r>
          </a:p>
          <a:p>
            <a:pPr eaLnBrk="1" hangingPunct="1">
              <a:defRPr/>
            </a:pPr>
            <a:r>
              <a:rPr lang="tr-TR"/>
              <a:t>&gt;125 ppm’i kronik zehirlenme (vitamin A, karoten, tiroid bezi faaliyetinde bozulma gibi) yapar.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95288" y="277813"/>
            <a:ext cx="8291512" cy="703262"/>
          </a:xfrm>
        </p:spPr>
        <p:txBody>
          <a:bodyPr/>
          <a:lstStyle/>
          <a:p>
            <a:pPr eaLnBrk="1" hangingPunct="1">
              <a:defRPr/>
            </a:pPr>
            <a:r>
              <a:rPr lang="tr-TR" b="0"/>
              <a:t>Nitrat ve Nitrit</a:t>
            </a:r>
          </a:p>
        </p:txBody>
      </p:sp>
      <p:sp>
        <p:nvSpPr>
          <p:cNvPr id="37891" name="Rectangle 3"/>
          <p:cNvSpPr>
            <a:spLocks noGrp="1" noChangeArrowheads="1"/>
          </p:cNvSpPr>
          <p:nvPr>
            <p:ph idx="1"/>
          </p:nvPr>
        </p:nvSpPr>
        <p:spPr>
          <a:xfrm>
            <a:off x="179388" y="1125538"/>
            <a:ext cx="8964612" cy="5543550"/>
          </a:xfrm>
        </p:spPr>
        <p:txBody>
          <a:bodyPr/>
          <a:lstStyle/>
          <a:p>
            <a:pPr eaLnBrk="1" hangingPunct="1">
              <a:lnSpc>
                <a:spcPct val="90000"/>
              </a:lnSpc>
              <a:buFont typeface="Wingdings" pitchFamily="2" charset="2"/>
              <a:buNone/>
              <a:defRPr/>
            </a:pPr>
            <a:r>
              <a:rPr lang="tr-TR" sz="2400" b="1" dirty="0"/>
              <a:t>Duyarlılığı artıran faktörler</a:t>
            </a:r>
          </a:p>
          <a:p>
            <a:pPr eaLnBrk="1" hangingPunct="1">
              <a:lnSpc>
                <a:spcPct val="90000"/>
              </a:lnSpc>
              <a:defRPr/>
            </a:pPr>
            <a:r>
              <a:rPr lang="tr-TR" sz="2400" dirty="0"/>
              <a:t>Kısa sürede fazla miktarda nitrat alınması. </a:t>
            </a:r>
          </a:p>
          <a:p>
            <a:pPr eaLnBrk="1" hangingPunct="1">
              <a:lnSpc>
                <a:spcPct val="90000"/>
              </a:lnSpc>
              <a:defRPr/>
            </a:pPr>
            <a:r>
              <a:rPr lang="tr-TR" sz="2400" dirty="0"/>
              <a:t>Daha önceden nitratlara hiç maruz kalınmaması. </a:t>
            </a:r>
          </a:p>
          <a:p>
            <a:pPr eaLnBrk="1" hangingPunct="1">
              <a:lnSpc>
                <a:spcPct val="90000"/>
              </a:lnSpc>
              <a:defRPr/>
            </a:pPr>
            <a:r>
              <a:rPr lang="tr-TR" sz="2400" dirty="0"/>
              <a:t>Beslenme yetersizlikleri. </a:t>
            </a:r>
          </a:p>
          <a:p>
            <a:pPr eaLnBrk="1" hangingPunct="1">
              <a:lnSpc>
                <a:spcPct val="90000"/>
              </a:lnSpc>
              <a:defRPr/>
            </a:pPr>
            <a:r>
              <a:rPr lang="tr-TR" sz="2400" dirty="0" err="1"/>
              <a:t>Rumende</a:t>
            </a:r>
            <a:r>
              <a:rPr lang="tr-TR" sz="2400" dirty="0"/>
              <a:t> sindirim bozukluğu. </a:t>
            </a:r>
          </a:p>
          <a:p>
            <a:pPr eaLnBrk="1" hangingPunct="1">
              <a:lnSpc>
                <a:spcPct val="90000"/>
              </a:lnSpc>
              <a:defRPr/>
            </a:pPr>
            <a:r>
              <a:rPr lang="tr-TR" sz="2400" dirty="0"/>
              <a:t>İyi kalitede nişastalı besin alınmaması. </a:t>
            </a:r>
          </a:p>
          <a:p>
            <a:pPr eaLnBrk="1" hangingPunct="1">
              <a:lnSpc>
                <a:spcPct val="90000"/>
              </a:lnSpc>
              <a:defRPr/>
            </a:pPr>
            <a:r>
              <a:rPr lang="tr-TR" sz="2400" dirty="0" err="1"/>
              <a:t>Rumende</a:t>
            </a:r>
            <a:r>
              <a:rPr lang="tr-TR" sz="2400" dirty="0"/>
              <a:t> molibden, bakır ve demir gibi elementlerin noksanlığı. </a:t>
            </a:r>
          </a:p>
          <a:p>
            <a:pPr eaLnBrk="1" hangingPunct="1">
              <a:lnSpc>
                <a:spcPct val="90000"/>
              </a:lnSpc>
              <a:defRPr/>
            </a:pPr>
            <a:r>
              <a:rPr lang="tr-TR" sz="2400" dirty="0"/>
              <a:t>Hayvanlara verilmeden önce yem ya da sudaki nitratın </a:t>
            </a:r>
            <a:r>
              <a:rPr lang="tr-TR" sz="2400" dirty="0" err="1"/>
              <a:t>nitrite</a:t>
            </a:r>
            <a:r>
              <a:rPr lang="tr-TR" sz="2400" dirty="0"/>
              <a:t> çevrilmiş olması. </a:t>
            </a:r>
          </a:p>
          <a:p>
            <a:pPr eaLnBrk="1" hangingPunct="1">
              <a:lnSpc>
                <a:spcPct val="90000"/>
              </a:lnSpc>
              <a:defRPr/>
            </a:pPr>
            <a:r>
              <a:rPr lang="tr-TR" sz="2400" dirty="0"/>
              <a:t>Anemi. </a:t>
            </a:r>
          </a:p>
          <a:p>
            <a:pPr eaLnBrk="1" hangingPunct="1">
              <a:lnSpc>
                <a:spcPct val="90000"/>
              </a:lnSpc>
              <a:defRPr/>
            </a:pPr>
            <a:r>
              <a:rPr lang="tr-TR" sz="2400" dirty="0" err="1"/>
              <a:t>mHb’emiye</a:t>
            </a:r>
            <a:r>
              <a:rPr lang="tr-TR" sz="2400" dirty="0"/>
              <a:t> yol açabilen veya </a:t>
            </a:r>
            <a:r>
              <a:rPr lang="tr-TR" sz="2400" dirty="0" err="1"/>
              <a:t>Hb</a:t>
            </a:r>
            <a:r>
              <a:rPr lang="tr-TR" sz="2400" dirty="0"/>
              <a:t> yoğunluğunu azaltan bir hastalık ya da maddenin bulunması.</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23850" y="381000"/>
            <a:ext cx="8362950" cy="815975"/>
          </a:xfrm>
        </p:spPr>
        <p:txBody>
          <a:bodyPr/>
          <a:lstStyle/>
          <a:p>
            <a:pPr eaLnBrk="1" hangingPunct="1">
              <a:defRPr/>
            </a:pPr>
            <a:r>
              <a:rPr lang="tr-TR" b="1"/>
              <a:t>Nitrat ve Nitrit</a:t>
            </a:r>
          </a:p>
        </p:txBody>
      </p:sp>
      <p:sp>
        <p:nvSpPr>
          <p:cNvPr id="38915" name="Rectangle 3"/>
          <p:cNvSpPr>
            <a:spLocks noGrp="1" noChangeArrowheads="1"/>
          </p:cNvSpPr>
          <p:nvPr>
            <p:ph idx="1"/>
          </p:nvPr>
        </p:nvSpPr>
        <p:spPr>
          <a:xfrm>
            <a:off x="0" y="1484313"/>
            <a:ext cx="8964613" cy="5113337"/>
          </a:xfrm>
        </p:spPr>
        <p:txBody>
          <a:bodyPr>
            <a:normAutofit/>
          </a:bodyPr>
          <a:lstStyle/>
          <a:p>
            <a:pPr eaLnBrk="1" hangingPunct="1">
              <a:buFont typeface="Wingdings" pitchFamily="2" charset="2"/>
              <a:buNone/>
              <a:defRPr/>
            </a:pPr>
            <a:r>
              <a:rPr lang="tr-TR" sz="2800" b="1" dirty="0"/>
              <a:t>Etki şekli</a:t>
            </a:r>
            <a:endParaRPr lang="tr-TR" sz="2800" dirty="0"/>
          </a:p>
          <a:p>
            <a:pPr eaLnBrk="1" hangingPunct="1">
              <a:defRPr/>
            </a:pPr>
            <a:r>
              <a:rPr lang="tr-TR" sz="2800" dirty="0"/>
              <a:t>Fazla miktarda nitrat alınması durumunda, fazla miktarda </a:t>
            </a:r>
            <a:r>
              <a:rPr lang="tr-TR" sz="2800" dirty="0" err="1"/>
              <a:t>nitrit</a:t>
            </a:r>
            <a:r>
              <a:rPr lang="tr-TR" sz="2800" dirty="0"/>
              <a:t> oluşur. </a:t>
            </a:r>
          </a:p>
          <a:p>
            <a:pPr eaLnBrk="1" hangingPunct="1">
              <a:defRPr/>
            </a:pPr>
            <a:r>
              <a:rPr lang="tr-TR" sz="2800" dirty="0" err="1"/>
              <a:t>Nitrit</a:t>
            </a:r>
            <a:r>
              <a:rPr lang="tr-TR" sz="2800" dirty="0"/>
              <a:t> nitrata göre 5-10 kez daha zehirlidir; sindirim kanalından hızla emilerek aşağıda etkilere yol açar. </a:t>
            </a:r>
          </a:p>
          <a:p>
            <a:pPr lvl="1" eaLnBrk="1" hangingPunct="1">
              <a:defRPr/>
            </a:pPr>
            <a:r>
              <a:rPr lang="tr-TR" sz="2800" dirty="0"/>
              <a:t>Hb’in </a:t>
            </a:r>
            <a:r>
              <a:rPr lang="tr-TR" sz="2800" dirty="0" err="1"/>
              <a:t>mHb’e</a:t>
            </a:r>
            <a:r>
              <a:rPr lang="tr-TR" sz="2800" dirty="0"/>
              <a:t> yükseltgenmesi-</a:t>
            </a:r>
            <a:r>
              <a:rPr lang="tr-TR" sz="2800" u="sng" dirty="0" err="1"/>
              <a:t>hipoksi</a:t>
            </a:r>
            <a:r>
              <a:rPr lang="tr-TR" sz="2800" dirty="0"/>
              <a:t>. </a:t>
            </a:r>
          </a:p>
          <a:p>
            <a:pPr lvl="1" eaLnBrk="1" hangingPunct="1">
              <a:defRPr/>
            </a:pPr>
            <a:r>
              <a:rPr lang="tr-TR" sz="2800" dirty="0"/>
              <a:t>Damar düz kaslarının gevşemesi-</a:t>
            </a:r>
            <a:r>
              <a:rPr lang="tr-TR" sz="2800" u="sng" dirty="0"/>
              <a:t>kan basıncında düşme</a:t>
            </a:r>
            <a:r>
              <a:rPr lang="tr-TR" sz="2800" dirty="0"/>
              <a:t>. </a:t>
            </a:r>
          </a:p>
          <a:p>
            <a:pPr lvl="1" eaLnBrk="1" hangingPunct="1">
              <a:defRPr/>
            </a:pPr>
            <a:r>
              <a:rPr lang="tr-TR" sz="2800" dirty="0"/>
              <a:t>Karsinojenik N-</a:t>
            </a:r>
            <a:r>
              <a:rPr lang="tr-TR" sz="2800" dirty="0" err="1"/>
              <a:t>nitrozo</a:t>
            </a:r>
            <a:r>
              <a:rPr lang="tr-TR" sz="2800" dirty="0"/>
              <a:t> bileşiklerin şekillenmesi-</a:t>
            </a:r>
            <a:r>
              <a:rPr lang="tr-TR" sz="2800" u="sng" dirty="0"/>
              <a:t>hayvansal ürünleri tüketenlerde kanser tehlikesinin </a:t>
            </a:r>
            <a:r>
              <a:rPr lang="tr-TR" sz="2800" dirty="0"/>
              <a:t>artması.</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28650" y="365127"/>
            <a:ext cx="7886700" cy="687610"/>
          </a:xfrm>
        </p:spPr>
        <p:txBody>
          <a:bodyPr/>
          <a:lstStyle/>
          <a:p>
            <a:pPr eaLnBrk="1" hangingPunct="1">
              <a:defRPr/>
            </a:pPr>
            <a:r>
              <a:rPr lang="tr-TR" b="1" dirty="0"/>
              <a:t>Nitrat ve </a:t>
            </a:r>
            <a:r>
              <a:rPr lang="tr-TR" b="1" dirty="0" err="1"/>
              <a:t>Nitrit</a:t>
            </a:r>
            <a:endParaRPr lang="tr-TR" b="1" dirty="0"/>
          </a:p>
        </p:txBody>
      </p:sp>
      <p:sp>
        <p:nvSpPr>
          <p:cNvPr id="39939" name="Rectangle 3"/>
          <p:cNvSpPr>
            <a:spLocks noGrp="1" noChangeArrowheads="1"/>
          </p:cNvSpPr>
          <p:nvPr>
            <p:ph idx="1"/>
          </p:nvPr>
        </p:nvSpPr>
        <p:spPr>
          <a:xfrm>
            <a:off x="323528" y="1196752"/>
            <a:ext cx="8496944" cy="5400600"/>
          </a:xfrm>
        </p:spPr>
        <p:txBody>
          <a:bodyPr>
            <a:normAutofit/>
          </a:bodyPr>
          <a:lstStyle/>
          <a:p>
            <a:pPr lvl="1" eaLnBrk="1" hangingPunct="1">
              <a:defRPr/>
            </a:pPr>
            <a:r>
              <a:rPr lang="tr-TR" sz="3200" dirty="0" err="1"/>
              <a:t>mHb</a:t>
            </a:r>
            <a:r>
              <a:rPr lang="tr-TR" sz="3200" dirty="0"/>
              <a:t> oksijeni taşıyamaz. </a:t>
            </a:r>
          </a:p>
          <a:p>
            <a:pPr lvl="2" eaLnBrk="1" hangingPunct="1">
              <a:defRPr/>
            </a:pPr>
            <a:r>
              <a:rPr lang="tr-TR" sz="3200" dirty="0" err="1"/>
              <a:t>mHb</a:t>
            </a:r>
            <a:r>
              <a:rPr lang="tr-TR" sz="3200" dirty="0"/>
              <a:t> yoğunluğu %5-10 olduğunda hayvanda ilk </a:t>
            </a:r>
            <a:r>
              <a:rPr lang="tr-TR" sz="3200" dirty="0" err="1"/>
              <a:t>siyanoz</a:t>
            </a:r>
            <a:r>
              <a:rPr lang="tr-TR" sz="3200" dirty="0"/>
              <a:t> belirtileri,</a:t>
            </a:r>
          </a:p>
          <a:p>
            <a:pPr lvl="2" eaLnBrk="1" hangingPunct="1">
              <a:defRPr/>
            </a:pPr>
            <a:r>
              <a:rPr lang="tr-TR" sz="3200" dirty="0"/>
              <a:t>%20-40 arasında olduğunda </a:t>
            </a:r>
            <a:r>
              <a:rPr lang="tr-TR" sz="3200" dirty="0" err="1"/>
              <a:t>hipoksi</a:t>
            </a:r>
            <a:r>
              <a:rPr lang="tr-TR" sz="3200" dirty="0"/>
              <a:t> belirtileri ortaya çıkar. </a:t>
            </a:r>
          </a:p>
          <a:p>
            <a:pPr lvl="2" eaLnBrk="1" hangingPunct="1">
              <a:defRPr/>
            </a:pPr>
            <a:r>
              <a:rPr lang="tr-TR" sz="3200" dirty="0"/>
              <a:t>Aşırı faaliyet gösterenlerde </a:t>
            </a:r>
            <a:r>
              <a:rPr lang="tr-TR" sz="3200" dirty="0" err="1"/>
              <a:t>mHb</a:t>
            </a:r>
            <a:r>
              <a:rPr lang="tr-TR" sz="3200" dirty="0"/>
              <a:t> düzeyi %50-60 seviyesine çıktığında ölüm oluşabilir. </a:t>
            </a:r>
          </a:p>
          <a:p>
            <a:pPr lvl="2" eaLnBrk="1" hangingPunct="1">
              <a:defRPr/>
            </a:pPr>
            <a:r>
              <a:rPr lang="tr-TR" sz="3200" dirty="0"/>
              <a:t>İstirahat halinde hayvanlarda ölüm genellikle </a:t>
            </a:r>
            <a:r>
              <a:rPr lang="tr-TR" sz="3200" dirty="0" err="1"/>
              <a:t>mHb</a:t>
            </a:r>
            <a:r>
              <a:rPr lang="tr-TR" sz="3200" dirty="0"/>
              <a:t> yoğunluğu %80-90 olduğunda görülür.</a:t>
            </a:r>
          </a:p>
          <a:p>
            <a:pPr lvl="2" eaLnBrk="1" hangingPunct="1">
              <a:defRPr/>
            </a:pPr>
            <a:r>
              <a:rPr lang="tr-TR" sz="3200" dirty="0"/>
              <a:t>Ölüm sebebi </a:t>
            </a:r>
            <a:r>
              <a:rPr lang="tr-TR" sz="3200" dirty="0" err="1"/>
              <a:t>mHb’nin</a:t>
            </a:r>
            <a:r>
              <a:rPr lang="tr-TR" sz="3200" dirty="0"/>
              <a:t> yol açtığı anemik </a:t>
            </a:r>
            <a:r>
              <a:rPr lang="tr-TR" sz="3200" dirty="0" err="1"/>
              <a:t>hipoksidir</a:t>
            </a:r>
            <a:r>
              <a:rPr lang="tr-TR" sz="3200" dirty="0"/>
              <a: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38126" y="764704"/>
            <a:ext cx="8582346" cy="5832647"/>
          </a:xfrm>
          <a:prstGeom prst="rect">
            <a:avLst/>
          </a:prstGeom>
        </p:spPr>
      </p:pic>
    </p:spTree>
    <p:extLst>
      <p:ext uri="{BB962C8B-B14F-4D97-AF65-F5344CB8AC3E}">
        <p14:creationId xmlns:p14="http://schemas.microsoft.com/office/powerpoint/2010/main" val="3701140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Kadmiyum</a:t>
            </a:r>
          </a:p>
        </p:txBody>
      </p:sp>
      <p:sp>
        <p:nvSpPr>
          <p:cNvPr id="3" name="İçerik Yer Tutucusu 2"/>
          <p:cNvSpPr>
            <a:spLocks noGrp="1"/>
          </p:cNvSpPr>
          <p:nvPr>
            <p:ph idx="1"/>
          </p:nvPr>
        </p:nvSpPr>
        <p:spPr>
          <a:xfrm>
            <a:off x="179512" y="1600200"/>
            <a:ext cx="8662863" cy="4997152"/>
          </a:xfrm>
        </p:spPr>
        <p:txBody>
          <a:bodyPr/>
          <a:lstStyle/>
          <a:p>
            <a:r>
              <a:rPr lang="tr-TR" sz="2400" u="sng" dirty="0" err="1"/>
              <a:t>Cd’a</a:t>
            </a:r>
            <a:r>
              <a:rPr lang="tr-TR" sz="2400" u="sng" dirty="0"/>
              <a:t> </a:t>
            </a:r>
            <a:r>
              <a:rPr lang="tr-TR" sz="2400" u="sng" dirty="0" err="1"/>
              <a:t>maruziyet</a:t>
            </a:r>
            <a:r>
              <a:rPr lang="tr-TR" sz="2400" u="sng" dirty="0"/>
              <a:t> genellikle </a:t>
            </a:r>
            <a:r>
              <a:rPr lang="tr-TR" sz="2400" u="sng" dirty="0" err="1"/>
              <a:t>Zn</a:t>
            </a:r>
            <a:r>
              <a:rPr lang="tr-TR" sz="2400" u="sng" dirty="0"/>
              <a:t>, Pb ve/veya diğer metallerle birlikte olmaktadır </a:t>
            </a:r>
            <a:r>
              <a:rPr lang="tr-TR" sz="2400" dirty="0"/>
              <a:t>(Ayırt etmek zordur).</a:t>
            </a:r>
          </a:p>
          <a:p>
            <a:r>
              <a:rPr lang="tr-TR" sz="2400" dirty="0"/>
              <a:t>Atlarda </a:t>
            </a:r>
            <a:r>
              <a:rPr lang="tr-TR" sz="2400" dirty="0" err="1"/>
              <a:t>Cd</a:t>
            </a:r>
            <a:r>
              <a:rPr lang="tr-TR" sz="2400" dirty="0"/>
              <a:t> zehirlenmesinde </a:t>
            </a:r>
            <a:r>
              <a:rPr lang="tr-TR" sz="2400" dirty="0" err="1"/>
              <a:t>osteokondrozis</a:t>
            </a:r>
            <a:r>
              <a:rPr lang="tr-TR" sz="2400" dirty="0"/>
              <a:t>, topallık ve eklem şişkinliği ile </a:t>
            </a:r>
            <a:r>
              <a:rPr lang="tr-TR" sz="2400" dirty="0" err="1"/>
              <a:t>osteoperozis</a:t>
            </a:r>
            <a:r>
              <a:rPr lang="tr-TR" sz="2400" dirty="0"/>
              <a:t> ve </a:t>
            </a:r>
            <a:r>
              <a:rPr lang="tr-TR" sz="2400" dirty="0" err="1"/>
              <a:t>nefrokalsinozis</a:t>
            </a:r>
            <a:r>
              <a:rPr lang="tr-TR" sz="2400" dirty="0"/>
              <a:t> gibi lezyonlar görülebilir.  </a:t>
            </a:r>
          </a:p>
        </p:txBody>
      </p:sp>
    </p:spTree>
    <p:extLst>
      <p:ext uri="{BB962C8B-B14F-4D97-AF65-F5344CB8AC3E}">
        <p14:creationId xmlns:p14="http://schemas.microsoft.com/office/powerpoint/2010/main" val="504702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tr-TR" b="1"/>
              <a:t>Nitrat ve Nitrit</a:t>
            </a:r>
          </a:p>
        </p:txBody>
      </p:sp>
      <p:sp>
        <p:nvSpPr>
          <p:cNvPr id="40963" name="Rectangle 3"/>
          <p:cNvSpPr>
            <a:spLocks noGrp="1" noChangeArrowheads="1"/>
          </p:cNvSpPr>
          <p:nvPr>
            <p:ph idx="1"/>
          </p:nvPr>
        </p:nvSpPr>
        <p:spPr/>
        <p:txBody>
          <a:bodyPr/>
          <a:lstStyle/>
          <a:p>
            <a:pPr eaLnBrk="1" hangingPunct="1">
              <a:buFont typeface="Wingdings" pitchFamily="2" charset="2"/>
              <a:buNone/>
              <a:defRPr/>
            </a:pPr>
            <a:r>
              <a:rPr lang="tr-TR" b="1" dirty="0" err="1"/>
              <a:t>Laboratuar</a:t>
            </a:r>
            <a:r>
              <a:rPr lang="tr-TR" b="1" dirty="0"/>
              <a:t> analiz sonuçları</a:t>
            </a:r>
          </a:p>
          <a:p>
            <a:pPr eaLnBrk="1" hangingPunct="1">
              <a:defRPr/>
            </a:pPr>
            <a:r>
              <a:rPr lang="tr-TR" dirty="0" err="1"/>
              <a:t>Gevişenlerde</a:t>
            </a:r>
            <a:r>
              <a:rPr lang="tr-TR" dirty="0"/>
              <a:t> taze serum veya plazma &lt;25 </a:t>
            </a:r>
            <a:r>
              <a:rPr lang="tr-TR" dirty="0" err="1"/>
              <a:t>ppm</a:t>
            </a:r>
            <a:r>
              <a:rPr lang="tr-TR" dirty="0"/>
              <a:t> nitrat, &lt;0.75 </a:t>
            </a:r>
            <a:r>
              <a:rPr lang="tr-TR" dirty="0" err="1"/>
              <a:t>ppm</a:t>
            </a:r>
            <a:r>
              <a:rPr lang="tr-TR" dirty="0"/>
              <a:t> </a:t>
            </a:r>
            <a:r>
              <a:rPr lang="tr-TR" dirty="0" err="1"/>
              <a:t>nitrit</a:t>
            </a:r>
            <a:r>
              <a:rPr lang="tr-TR" dirty="0"/>
              <a:t> ihtiva edebilir.  </a:t>
            </a:r>
          </a:p>
          <a:p>
            <a:pPr eaLnBrk="1" hangingPunct="1">
              <a:defRPr/>
            </a:pPr>
            <a:r>
              <a:rPr lang="tr-TR" dirty="0"/>
              <a:t>Kronik zehirlenmeye sebep olduğundan, yemlerde &lt;1000 </a:t>
            </a:r>
            <a:r>
              <a:rPr lang="tr-TR" dirty="0" err="1"/>
              <a:t>ppm</a:t>
            </a:r>
            <a:r>
              <a:rPr lang="tr-TR" dirty="0"/>
              <a:t> nitrat bulunmalıdır.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7813"/>
            <a:ext cx="8229600" cy="558899"/>
          </a:xfrm>
        </p:spPr>
        <p:txBody>
          <a:bodyPr/>
          <a:lstStyle/>
          <a:p>
            <a:pPr eaLnBrk="1" hangingPunct="1">
              <a:defRPr/>
            </a:pPr>
            <a:r>
              <a:rPr lang="tr-TR" b="1" dirty="0"/>
              <a:t>Nitrat ve </a:t>
            </a:r>
            <a:r>
              <a:rPr lang="tr-TR" b="1" dirty="0" err="1"/>
              <a:t>Nitrit</a:t>
            </a:r>
            <a:endParaRPr lang="tr-TR" b="1" dirty="0"/>
          </a:p>
        </p:txBody>
      </p:sp>
      <p:sp>
        <p:nvSpPr>
          <p:cNvPr id="41987" name="Rectangle 3"/>
          <p:cNvSpPr>
            <a:spLocks noGrp="1" noChangeArrowheads="1"/>
          </p:cNvSpPr>
          <p:nvPr>
            <p:ph idx="1"/>
          </p:nvPr>
        </p:nvSpPr>
        <p:spPr>
          <a:xfrm>
            <a:off x="179512" y="908720"/>
            <a:ext cx="8712968" cy="5688930"/>
          </a:xfrm>
        </p:spPr>
        <p:txBody>
          <a:bodyPr/>
          <a:lstStyle/>
          <a:p>
            <a:pPr eaLnBrk="1" hangingPunct="1">
              <a:lnSpc>
                <a:spcPct val="80000"/>
              </a:lnSpc>
              <a:buFont typeface="Wingdings" pitchFamily="2" charset="2"/>
              <a:buNone/>
              <a:defRPr/>
            </a:pPr>
            <a:r>
              <a:rPr lang="tr-TR" sz="2800" b="1" dirty="0"/>
              <a:t>Sağaltım</a:t>
            </a:r>
            <a:endParaRPr lang="tr-TR" sz="2800" dirty="0"/>
          </a:p>
          <a:p>
            <a:pPr eaLnBrk="1" hangingPunct="1">
              <a:lnSpc>
                <a:spcPct val="80000"/>
              </a:lnSpc>
              <a:defRPr/>
            </a:pPr>
            <a:r>
              <a:rPr lang="tr-TR" sz="2800" dirty="0"/>
              <a:t>Amaç indirgeyici bir madde ile </a:t>
            </a:r>
            <a:r>
              <a:rPr lang="tr-TR" sz="2800" dirty="0" err="1"/>
              <a:t>mHb’i</a:t>
            </a:r>
            <a:r>
              <a:rPr lang="tr-TR" sz="2800" dirty="0"/>
              <a:t> </a:t>
            </a:r>
            <a:r>
              <a:rPr lang="tr-TR" sz="2800" dirty="0" err="1"/>
              <a:t>Hb’e</a:t>
            </a:r>
            <a:r>
              <a:rPr lang="tr-TR" sz="2800" dirty="0"/>
              <a:t> kısa süre içinde indirgemektir. </a:t>
            </a:r>
          </a:p>
          <a:p>
            <a:pPr eaLnBrk="1" hangingPunct="1">
              <a:lnSpc>
                <a:spcPct val="80000"/>
              </a:lnSpc>
              <a:defRPr/>
            </a:pPr>
            <a:r>
              <a:rPr lang="tr-TR" sz="2800" u="sng" dirty="0"/>
              <a:t>Metilen mavisi </a:t>
            </a:r>
            <a:r>
              <a:rPr lang="tr-TR" sz="2800" dirty="0"/>
              <a:t>sığır ve koyunlara 8.8 mg/kg, diğer hayvan türlerine 4.4 mg/kg dozda, fizyolojik tuzlu su veya </a:t>
            </a:r>
            <a:r>
              <a:rPr lang="tr-TR" sz="2800" dirty="0" err="1"/>
              <a:t>distile</a:t>
            </a:r>
            <a:r>
              <a:rPr lang="tr-TR" sz="2800" dirty="0"/>
              <a:t> sudaki %1-2’lik çözeltileri şeklinde, Dİ yolla verilir. </a:t>
            </a:r>
          </a:p>
          <a:p>
            <a:pPr lvl="1" eaLnBrk="1" hangingPunct="1">
              <a:lnSpc>
                <a:spcPct val="80000"/>
              </a:lnSpc>
              <a:defRPr/>
            </a:pPr>
            <a:r>
              <a:rPr lang="tr-TR" sz="2800" dirty="0"/>
              <a:t>15-30 </a:t>
            </a:r>
            <a:r>
              <a:rPr lang="tr-TR" sz="2800" dirty="0" err="1"/>
              <a:t>dk</a:t>
            </a:r>
            <a:r>
              <a:rPr lang="tr-TR" sz="2800" dirty="0"/>
              <a:t> içinde hayvanın durumunda yeterli bir düzelme görülmediğinde veya gerektikçe aynı miktarda tekrarlanabilir.</a:t>
            </a:r>
          </a:p>
          <a:p>
            <a:pPr lvl="1" eaLnBrk="1" hangingPunct="1">
              <a:lnSpc>
                <a:spcPct val="80000"/>
              </a:lnSpc>
              <a:defRPr/>
            </a:pPr>
            <a:r>
              <a:rPr lang="tr-TR" sz="2800" u="sng" dirty="0"/>
              <a:t>Metilen mavisi tedavi sırasında renginden dolayı dokuları boyar ve idrar koyu yeşil renkte görünür. Uygulandığı hayvanlar 180 gün geçmeden kasaplık olarak değerlendirilmemelidir</a:t>
            </a:r>
            <a:r>
              <a:rPr lang="tr-TR" sz="2800" dirty="0"/>
              <a: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a:t>Nitrat ve </a:t>
            </a:r>
            <a:r>
              <a:rPr lang="tr-TR" sz="3600" dirty="0" err="1"/>
              <a:t>Nitrit</a:t>
            </a:r>
            <a:endParaRPr lang="tr-TR" sz="3600" dirty="0"/>
          </a:p>
        </p:txBody>
      </p:sp>
      <p:sp>
        <p:nvSpPr>
          <p:cNvPr id="3" name="İçerik Yer Tutucusu 2"/>
          <p:cNvSpPr>
            <a:spLocks noGrp="1"/>
          </p:cNvSpPr>
          <p:nvPr>
            <p:ph idx="1"/>
          </p:nvPr>
        </p:nvSpPr>
        <p:spPr>
          <a:xfrm>
            <a:off x="179512" y="1556792"/>
            <a:ext cx="8507288" cy="4574133"/>
          </a:xfrm>
        </p:spPr>
        <p:txBody>
          <a:bodyPr/>
          <a:lstStyle/>
          <a:p>
            <a:r>
              <a:rPr lang="tr-TR" sz="3200" dirty="0"/>
              <a:t>Metilen mavisi bulanamazsa; İndirgeyici olarak </a:t>
            </a:r>
            <a:r>
              <a:rPr lang="tr-TR" sz="3200" u="sng" dirty="0" err="1"/>
              <a:t>askorbik</a:t>
            </a:r>
            <a:r>
              <a:rPr lang="tr-TR" sz="3200" u="sng" dirty="0"/>
              <a:t> asit</a:t>
            </a:r>
            <a:r>
              <a:rPr lang="tr-TR" sz="3200" dirty="0"/>
              <a:t> ve tuzları da kullanılabilir; </a:t>
            </a:r>
            <a:r>
              <a:rPr lang="tr-TR" sz="3200" dirty="0" err="1"/>
              <a:t>askorbik</a:t>
            </a:r>
            <a:r>
              <a:rPr lang="tr-TR" sz="3200" dirty="0"/>
              <a:t> asit Dİ yolla 5-20 mg/kg dozlarda uygulanır. </a:t>
            </a:r>
          </a:p>
          <a:p>
            <a:endParaRPr lang="tr-TR" dirty="0"/>
          </a:p>
        </p:txBody>
      </p:sp>
    </p:spTree>
    <p:extLst>
      <p:ext uri="{BB962C8B-B14F-4D97-AF65-F5344CB8AC3E}">
        <p14:creationId xmlns:p14="http://schemas.microsoft.com/office/powerpoint/2010/main" val="320044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381000"/>
            <a:ext cx="8229600" cy="815752"/>
          </a:xfrm>
        </p:spPr>
        <p:txBody>
          <a:bodyPr/>
          <a:lstStyle/>
          <a:p>
            <a:pPr eaLnBrk="1" hangingPunct="1">
              <a:defRPr/>
            </a:pPr>
            <a:r>
              <a:rPr lang="tr-TR" b="1" dirty="0"/>
              <a:t>Nitrat ve </a:t>
            </a:r>
            <a:r>
              <a:rPr lang="tr-TR" b="1" dirty="0" err="1"/>
              <a:t>Nitrit</a:t>
            </a:r>
            <a:endParaRPr lang="tr-TR" b="1" dirty="0"/>
          </a:p>
        </p:txBody>
      </p:sp>
      <p:sp>
        <p:nvSpPr>
          <p:cNvPr id="43011" name="Rectangle 3"/>
          <p:cNvSpPr>
            <a:spLocks noGrp="1" noChangeArrowheads="1"/>
          </p:cNvSpPr>
          <p:nvPr>
            <p:ph idx="1"/>
          </p:nvPr>
        </p:nvSpPr>
        <p:spPr>
          <a:xfrm>
            <a:off x="251520" y="1340768"/>
            <a:ext cx="8640960" cy="4755232"/>
          </a:xfrm>
        </p:spPr>
        <p:txBody>
          <a:bodyPr/>
          <a:lstStyle/>
          <a:p>
            <a:pPr eaLnBrk="1" hangingPunct="1">
              <a:lnSpc>
                <a:spcPct val="90000"/>
              </a:lnSpc>
              <a:defRPr/>
            </a:pPr>
            <a:r>
              <a:rPr lang="tr-TR" sz="2800" dirty="0"/>
              <a:t>Sindirim kanalındaki nitratlı yemi uzaklaştırmak için tuzlu veya yağlı </a:t>
            </a:r>
            <a:r>
              <a:rPr lang="tr-TR" sz="2800" dirty="0" err="1"/>
              <a:t>sürgütler</a:t>
            </a:r>
            <a:r>
              <a:rPr lang="tr-TR" sz="2800" dirty="0"/>
              <a:t>. </a:t>
            </a:r>
          </a:p>
          <a:p>
            <a:pPr eaLnBrk="1" hangingPunct="1">
              <a:lnSpc>
                <a:spcPct val="90000"/>
              </a:lnSpc>
              <a:defRPr/>
            </a:pPr>
            <a:r>
              <a:rPr lang="tr-TR" sz="2800" dirty="0" err="1"/>
              <a:t>Mikrobiyel</a:t>
            </a:r>
            <a:r>
              <a:rPr lang="tr-TR" sz="2800" dirty="0"/>
              <a:t> faaliyeti bastırmak ve sonuçta nitratın </a:t>
            </a:r>
            <a:r>
              <a:rPr lang="tr-TR" sz="2800" dirty="0" err="1"/>
              <a:t>nitrite</a:t>
            </a:r>
            <a:r>
              <a:rPr lang="tr-TR" sz="2800" dirty="0"/>
              <a:t> indirgenmesini sınırlandırmak için sindirim kanalında etkili antibiyotikler (</a:t>
            </a:r>
            <a:r>
              <a:rPr lang="tr-TR" sz="2800" dirty="0" err="1"/>
              <a:t>oksitetrasiklin</a:t>
            </a:r>
            <a:r>
              <a:rPr lang="tr-TR" sz="2800" dirty="0"/>
              <a:t>, neomisin </a:t>
            </a:r>
            <a:r>
              <a:rPr lang="tr-TR" sz="2800" dirty="0" err="1"/>
              <a:t>vb</a:t>
            </a:r>
            <a:r>
              <a:rPr lang="tr-TR" sz="2800" dirty="0"/>
              <a:t>). </a:t>
            </a:r>
          </a:p>
          <a:p>
            <a:pPr eaLnBrk="1" hangingPunct="1">
              <a:lnSpc>
                <a:spcPct val="90000"/>
              </a:lnSpc>
              <a:defRPr/>
            </a:pPr>
            <a:r>
              <a:rPr lang="tr-TR" sz="2800" dirty="0"/>
              <a:t>Kronik nitrat zehirlenmesinde özellikle vitamin A içeren vitamin ve mineral karışımları ile destekleyici sağaltım uygulamaları çok yararlı olmaktadır.</a:t>
            </a:r>
          </a:p>
          <a:p>
            <a:pPr eaLnBrk="1" hangingPunct="1">
              <a:lnSpc>
                <a:spcPct val="90000"/>
              </a:lnSpc>
              <a:defRPr/>
            </a:pPr>
            <a:endParaRPr lang="tr-TR" sz="2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28650" y="365127"/>
            <a:ext cx="7886700" cy="615602"/>
          </a:xfrm>
        </p:spPr>
        <p:txBody>
          <a:bodyPr>
            <a:normAutofit fontScale="90000"/>
          </a:bodyPr>
          <a:lstStyle/>
          <a:p>
            <a:pPr eaLnBrk="1" hangingPunct="1">
              <a:defRPr/>
            </a:pPr>
            <a:r>
              <a:rPr lang="tr-TR" sz="4000" b="1" dirty="0"/>
              <a:t>Tuz Zehirlenmesi</a:t>
            </a:r>
          </a:p>
        </p:txBody>
      </p:sp>
      <p:sp>
        <p:nvSpPr>
          <p:cNvPr id="44035" name="Rectangle 3"/>
          <p:cNvSpPr>
            <a:spLocks noGrp="1" noChangeArrowheads="1"/>
          </p:cNvSpPr>
          <p:nvPr>
            <p:ph idx="1"/>
          </p:nvPr>
        </p:nvSpPr>
        <p:spPr>
          <a:xfrm>
            <a:off x="323528" y="1484784"/>
            <a:ext cx="8363272" cy="4646141"/>
          </a:xfrm>
        </p:spPr>
        <p:txBody>
          <a:bodyPr/>
          <a:lstStyle/>
          <a:p>
            <a:pPr eaLnBrk="1" hangingPunct="1">
              <a:defRPr/>
            </a:pPr>
            <a:r>
              <a:rPr lang="tr-TR" sz="2800" dirty="0"/>
              <a:t>Hayvanların yemlerinde normal olarak %0.5-1 oranlarında bulunur. </a:t>
            </a:r>
          </a:p>
          <a:p>
            <a:pPr eaLnBrk="1" hangingPunct="1">
              <a:defRPr/>
            </a:pPr>
            <a:r>
              <a:rPr lang="tr-TR" sz="2800" dirty="0"/>
              <a:t>Su ve mineral madde karışımlarında da mevcuttur. </a:t>
            </a:r>
          </a:p>
          <a:p>
            <a:pPr eaLnBrk="1" hangingPunct="1">
              <a:defRPr/>
            </a:pPr>
            <a:r>
              <a:rPr lang="tr-TR" sz="2800" dirty="0"/>
              <a:t>Tadının cezbedici ve az irkiltici olması sebebiyle, hayvanlar tarafından fazla miktarda alınabilmektedir.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918939"/>
          </a:xfrm>
        </p:spPr>
        <p:txBody>
          <a:bodyPr>
            <a:normAutofit fontScale="90000"/>
          </a:bodyPr>
          <a:lstStyle/>
          <a:p>
            <a:r>
              <a:rPr lang="tr-TR" sz="3200" b="1" dirty="0"/>
              <a:t>Yetişkin hayvan serum </a:t>
            </a:r>
            <a:r>
              <a:rPr lang="tr-TR" sz="3200" b="1" dirty="0" err="1"/>
              <a:t>Na</a:t>
            </a:r>
            <a:r>
              <a:rPr lang="tr-TR" sz="3200" b="1" dirty="0"/>
              <a:t> referans değerleri</a:t>
            </a:r>
            <a:br>
              <a:rPr lang="tr-TR" sz="3200" b="1" dirty="0"/>
            </a:br>
            <a:r>
              <a:rPr lang="tr-TR" sz="3200" b="1" dirty="0"/>
              <a:t>(</a:t>
            </a:r>
            <a:r>
              <a:rPr lang="tr-TR" sz="3200" b="1" dirty="0" err="1"/>
              <a:t>mmol</a:t>
            </a:r>
            <a:r>
              <a:rPr lang="tr-TR" sz="3200" b="1" dirty="0"/>
              <a:t>/L=</a:t>
            </a:r>
            <a:r>
              <a:rPr lang="tr-TR" sz="3200" b="1" dirty="0" err="1"/>
              <a:t>mEq</a:t>
            </a:r>
            <a:r>
              <a:rPr lang="tr-TR" sz="3200" b="1" dirty="0"/>
              <a:t>/L)</a:t>
            </a:r>
          </a:p>
        </p:txBody>
      </p:sp>
      <p:sp>
        <p:nvSpPr>
          <p:cNvPr id="3" name="2 İçerik Yer Tutucusu"/>
          <p:cNvSpPr>
            <a:spLocks noGrp="1"/>
          </p:cNvSpPr>
          <p:nvPr>
            <p:ph idx="1"/>
          </p:nvPr>
        </p:nvSpPr>
        <p:spPr>
          <a:xfrm>
            <a:off x="251520" y="1340768"/>
            <a:ext cx="8435280" cy="4790157"/>
          </a:xfrm>
        </p:spPr>
        <p:txBody>
          <a:bodyPr>
            <a:normAutofit/>
          </a:bodyPr>
          <a:lstStyle/>
          <a:p>
            <a:r>
              <a:rPr lang="tr-TR" sz="3600" dirty="0"/>
              <a:t>Domuz……135–150</a:t>
            </a:r>
          </a:p>
          <a:p>
            <a:r>
              <a:rPr lang="tr-TR" sz="3600" dirty="0"/>
              <a:t>Sığır………..132–152</a:t>
            </a:r>
          </a:p>
          <a:p>
            <a:r>
              <a:rPr lang="tr-TR" sz="3600" dirty="0"/>
              <a:t>Köpek……..141–152</a:t>
            </a:r>
          </a:p>
          <a:p>
            <a:r>
              <a:rPr lang="tr-TR" sz="3600" dirty="0"/>
              <a:t>Kedi………..147–156</a:t>
            </a:r>
          </a:p>
          <a:p>
            <a:r>
              <a:rPr lang="tr-TR" sz="3600" dirty="0"/>
              <a:t>At……………132–146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a:t>Tuz-Zehirlilik</a:t>
            </a:r>
          </a:p>
        </p:txBody>
      </p:sp>
      <p:sp>
        <p:nvSpPr>
          <p:cNvPr id="3" name="İçerik Yer Tutucusu 2"/>
          <p:cNvSpPr>
            <a:spLocks noGrp="1"/>
          </p:cNvSpPr>
          <p:nvPr>
            <p:ph idx="1"/>
          </p:nvPr>
        </p:nvSpPr>
        <p:spPr>
          <a:xfrm>
            <a:off x="323850" y="1412875"/>
            <a:ext cx="8362950" cy="4718050"/>
          </a:xfrm>
        </p:spPr>
        <p:txBody>
          <a:bodyPr/>
          <a:lstStyle/>
          <a:p>
            <a:pPr marL="0" indent="0">
              <a:buFont typeface="Wingdings" pitchFamily="2" charset="2"/>
              <a:buNone/>
              <a:defRPr/>
            </a:pPr>
            <a:r>
              <a:rPr lang="tr-TR" sz="2800" dirty="0"/>
              <a:t>Akut oral öldürücü doz</a:t>
            </a:r>
          </a:p>
          <a:p>
            <a:pPr>
              <a:defRPr/>
            </a:pPr>
            <a:r>
              <a:rPr lang="tr-TR" sz="2800" dirty="0"/>
              <a:t>Sığır		1500–3000 g</a:t>
            </a:r>
          </a:p>
          <a:p>
            <a:pPr>
              <a:defRPr/>
            </a:pPr>
            <a:r>
              <a:rPr lang="tr-TR" sz="2800" dirty="0" err="1"/>
              <a:t>Koyun,keçi</a:t>
            </a:r>
            <a:r>
              <a:rPr lang="tr-TR" sz="2800" dirty="0"/>
              <a:t>	 100–200 g veya 6 g/kg </a:t>
            </a:r>
          </a:p>
          <a:p>
            <a:pPr>
              <a:defRPr/>
            </a:pPr>
            <a:r>
              <a:rPr lang="tr-TR" sz="2800" dirty="0"/>
              <a:t>At			  900–1000 g</a:t>
            </a:r>
          </a:p>
          <a:p>
            <a:pPr>
              <a:defRPr/>
            </a:pPr>
            <a:r>
              <a:rPr lang="tr-TR" sz="2800" dirty="0"/>
              <a:t>Domuz	        50–200 g veya 2.2g/kg </a:t>
            </a:r>
          </a:p>
          <a:p>
            <a:pPr>
              <a:defRPr/>
            </a:pPr>
            <a:r>
              <a:rPr lang="tr-TR" sz="2800" dirty="0"/>
              <a:t>Kanatlı          2–4.5 g</a:t>
            </a:r>
          </a:p>
          <a:p>
            <a:pPr>
              <a:defRPr/>
            </a:pPr>
            <a:r>
              <a:rPr lang="tr-TR" sz="2800" dirty="0"/>
              <a:t>Köpek		20–60 g veya 4 g/kg </a:t>
            </a:r>
          </a:p>
          <a:p>
            <a:pPr>
              <a:defRPr/>
            </a:pPr>
            <a:endParaRPr lang="tr-TR" dirty="0"/>
          </a:p>
          <a:p>
            <a:pPr>
              <a:defRPr/>
            </a:pPr>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tr-TR" b="1"/>
              <a:t>Tuz</a:t>
            </a:r>
          </a:p>
        </p:txBody>
      </p:sp>
      <p:sp>
        <p:nvSpPr>
          <p:cNvPr id="87043" name="Rectangle 3"/>
          <p:cNvSpPr>
            <a:spLocks noGrp="1" noChangeArrowheads="1"/>
          </p:cNvSpPr>
          <p:nvPr>
            <p:ph type="body" idx="1"/>
          </p:nvPr>
        </p:nvSpPr>
        <p:spPr>
          <a:xfrm>
            <a:off x="395288" y="1600200"/>
            <a:ext cx="8064500" cy="4565650"/>
          </a:xfrm>
        </p:spPr>
        <p:txBody>
          <a:bodyPr/>
          <a:lstStyle/>
          <a:p>
            <a:pPr lvl="1" eaLnBrk="1" hangingPunct="1">
              <a:lnSpc>
                <a:spcPct val="90000"/>
              </a:lnSpc>
            </a:pPr>
            <a:r>
              <a:rPr lang="tr-TR"/>
              <a:t>İçme suyundaki %0.5 tuz günlük civcivlerde çok yüksek sıklıkta ölüme yol açabilir. </a:t>
            </a:r>
          </a:p>
          <a:p>
            <a:pPr lvl="1" eaLnBrk="1" hangingPunct="1">
              <a:lnSpc>
                <a:spcPct val="90000"/>
              </a:lnSpc>
            </a:pPr>
            <a:r>
              <a:rPr lang="tr-TR"/>
              <a:t>İçme suyu serbest şekilde sağlandığında, yetişkin kanatlılar yemle birlikte verilen %20’ye kadar tuza dayanabilirler.</a:t>
            </a:r>
          </a:p>
          <a:p>
            <a:pPr lvl="2" eaLnBrk="1" hangingPunct="1">
              <a:lnSpc>
                <a:spcPct val="90000"/>
              </a:lnSpc>
            </a:pPr>
            <a:r>
              <a:rPr lang="tr-TR"/>
              <a:t>Su alımı kısıtlandığında, yemdeki %20-30 tuz ölüm yapar. </a:t>
            </a:r>
          </a:p>
          <a:p>
            <a:pPr lvl="1" eaLnBrk="1" hangingPunct="1">
              <a:lnSpc>
                <a:spcPct val="90000"/>
              </a:lnSpc>
            </a:pPr>
            <a:r>
              <a:rPr lang="tr-TR"/>
              <a:t>Ördeklerin tuza duyarlılığı fazladır.</a:t>
            </a:r>
          </a:p>
          <a:p>
            <a:pPr lvl="2" eaLnBrk="1" hangingPunct="1">
              <a:lnSpc>
                <a:spcPct val="90000"/>
              </a:lnSpc>
            </a:pPr>
            <a:r>
              <a:rPr lang="tr-TR"/>
              <a:t>Yeme %2 oranında katılması halinde ördek palazlarında gelişme geriliği, damızlıklarda döl verimi ve yumurtadan yavru çıkma oranı düşer.</a:t>
            </a:r>
            <a:r>
              <a:rPr lang="tr-TR" sz="2800"/>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7813"/>
            <a:ext cx="8218488" cy="558899"/>
          </a:xfrm>
        </p:spPr>
        <p:txBody>
          <a:bodyPr/>
          <a:lstStyle/>
          <a:p>
            <a:pPr eaLnBrk="1" hangingPunct="1">
              <a:defRPr/>
            </a:pPr>
            <a:r>
              <a:rPr lang="tr-TR" sz="3200" b="1" dirty="0"/>
              <a:t>Tuz- Etki şekli</a:t>
            </a:r>
          </a:p>
        </p:txBody>
      </p:sp>
      <p:sp>
        <p:nvSpPr>
          <p:cNvPr id="46083" name="Rectangle 3"/>
          <p:cNvSpPr>
            <a:spLocks noGrp="1" noChangeArrowheads="1"/>
          </p:cNvSpPr>
          <p:nvPr>
            <p:ph idx="1"/>
          </p:nvPr>
        </p:nvSpPr>
        <p:spPr>
          <a:xfrm>
            <a:off x="107504" y="908050"/>
            <a:ext cx="9036496" cy="5257254"/>
          </a:xfrm>
        </p:spPr>
        <p:txBody>
          <a:bodyPr>
            <a:normAutofit lnSpcReduction="10000"/>
          </a:bodyPr>
          <a:lstStyle/>
          <a:p>
            <a:pPr eaLnBrk="1" hangingPunct="1">
              <a:lnSpc>
                <a:spcPct val="80000"/>
              </a:lnSpc>
              <a:defRPr/>
            </a:pPr>
            <a:r>
              <a:rPr lang="tr-TR" sz="2800" dirty="0"/>
              <a:t>Fazla miktarda tuz alınması serum </a:t>
            </a:r>
            <a:r>
              <a:rPr lang="tr-TR" sz="2800" dirty="0" err="1"/>
              <a:t>Na</a:t>
            </a:r>
            <a:r>
              <a:rPr lang="tr-TR" sz="2800" dirty="0"/>
              <a:t> konsantrasyonunda artışa ve hücre dışı sıvıda </a:t>
            </a:r>
            <a:r>
              <a:rPr lang="tr-TR" sz="2800" dirty="0" err="1"/>
              <a:t>osmolaritenin</a:t>
            </a:r>
            <a:r>
              <a:rPr lang="tr-TR" sz="2800" dirty="0"/>
              <a:t> bozulmasına yol açar. </a:t>
            </a:r>
          </a:p>
          <a:p>
            <a:pPr eaLnBrk="1" hangingPunct="1">
              <a:lnSpc>
                <a:spcPct val="80000"/>
              </a:lnSpc>
              <a:defRPr/>
            </a:pPr>
            <a:r>
              <a:rPr lang="tr-TR" sz="2800" dirty="0" err="1"/>
              <a:t>Hipotalamustaki</a:t>
            </a:r>
            <a:r>
              <a:rPr lang="tr-TR" sz="2800" dirty="0"/>
              <a:t> </a:t>
            </a:r>
            <a:r>
              <a:rPr lang="tr-TR" sz="2800" dirty="0" err="1"/>
              <a:t>osmoreseptörler</a:t>
            </a:r>
            <a:r>
              <a:rPr lang="tr-TR" sz="2800" dirty="0"/>
              <a:t> uyarılarak susama hissi oluşur ve arka hipofizden ADH salgılanması (böbreklerden suyun geri çekilmesi için) sağlanır.  </a:t>
            </a:r>
          </a:p>
          <a:p>
            <a:pPr eaLnBrk="1" hangingPunct="1">
              <a:lnSpc>
                <a:spcPct val="80000"/>
              </a:lnSpc>
              <a:defRPr/>
            </a:pPr>
            <a:r>
              <a:rPr lang="tr-TR" sz="2800" dirty="0"/>
              <a:t>Bunlar </a:t>
            </a:r>
            <a:r>
              <a:rPr lang="tr-TR" sz="2800" dirty="0" err="1"/>
              <a:t>osmolariteyi</a:t>
            </a:r>
            <a:r>
              <a:rPr lang="tr-TR" sz="2800" dirty="0"/>
              <a:t> düzeltebilir (normal durum)</a:t>
            </a:r>
          </a:p>
          <a:p>
            <a:pPr eaLnBrk="1" hangingPunct="1">
              <a:lnSpc>
                <a:spcPct val="80000"/>
              </a:lnSpc>
              <a:defRPr/>
            </a:pPr>
            <a:r>
              <a:rPr lang="tr-TR" sz="2800" dirty="0"/>
              <a:t>Ancak durum devam ederse, su </a:t>
            </a:r>
            <a:r>
              <a:rPr lang="tr-TR" sz="2800" dirty="0" err="1"/>
              <a:t>interstitium</a:t>
            </a:r>
            <a:r>
              <a:rPr lang="tr-TR" sz="2800" dirty="0"/>
              <a:t> ve hücre içinden dışarıya taşınır. </a:t>
            </a:r>
          </a:p>
          <a:p>
            <a:pPr eaLnBrk="1" hangingPunct="1">
              <a:lnSpc>
                <a:spcPct val="80000"/>
              </a:lnSpc>
              <a:defRPr/>
            </a:pPr>
            <a:r>
              <a:rPr lang="tr-TR" sz="2800" dirty="0" err="1"/>
              <a:t>Na</a:t>
            </a:r>
            <a:r>
              <a:rPr lang="tr-TR" sz="2800" dirty="0"/>
              <a:t>, kan-beyin bariyerini </a:t>
            </a:r>
            <a:r>
              <a:rPr lang="tr-TR" sz="2800" dirty="0" err="1"/>
              <a:t>passif</a:t>
            </a:r>
            <a:r>
              <a:rPr lang="tr-TR" sz="2800" dirty="0"/>
              <a:t> difüzyonla geçerek beyin omurilik sıvısında toplanır. </a:t>
            </a:r>
          </a:p>
          <a:p>
            <a:pPr eaLnBrk="1" hangingPunct="1">
              <a:lnSpc>
                <a:spcPct val="80000"/>
              </a:lnSpc>
              <a:defRPr/>
            </a:pPr>
            <a:r>
              <a:rPr lang="tr-TR" sz="2800" dirty="0"/>
              <a:t>Bu sırada beyin hücreleri hücre dışına aşırı su kaybını önlemek için kendi hücre içi </a:t>
            </a:r>
            <a:r>
              <a:rPr lang="tr-TR" sz="2800" dirty="0" err="1"/>
              <a:t>osmolaritelerini</a:t>
            </a:r>
            <a:r>
              <a:rPr lang="tr-TR" sz="2800" dirty="0"/>
              <a:t> artırırlar (hücrelerin büzülmesi). </a:t>
            </a:r>
          </a:p>
          <a:p>
            <a:pPr eaLnBrk="1" hangingPunct="1">
              <a:lnSpc>
                <a:spcPct val="80000"/>
              </a:lnSpc>
              <a:defRPr/>
            </a:pPr>
            <a:endParaRPr lang="tr-TR" sz="24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847725"/>
          </a:xfrm>
        </p:spPr>
        <p:txBody>
          <a:bodyPr/>
          <a:lstStyle/>
          <a:p>
            <a:pPr>
              <a:defRPr/>
            </a:pPr>
            <a:r>
              <a:rPr lang="tr-TR" sz="3600" dirty="0"/>
              <a:t>Tuz- Etki şekli</a:t>
            </a:r>
          </a:p>
        </p:txBody>
      </p:sp>
      <p:sp>
        <p:nvSpPr>
          <p:cNvPr id="3" name="İçerik Yer Tutucusu 2"/>
          <p:cNvSpPr>
            <a:spLocks noGrp="1"/>
          </p:cNvSpPr>
          <p:nvPr>
            <p:ph idx="1"/>
          </p:nvPr>
        </p:nvSpPr>
        <p:spPr>
          <a:xfrm>
            <a:off x="179388" y="1125538"/>
            <a:ext cx="8507412" cy="5005387"/>
          </a:xfrm>
        </p:spPr>
        <p:txBody>
          <a:bodyPr>
            <a:normAutofit/>
          </a:bodyPr>
          <a:lstStyle/>
          <a:p>
            <a:pPr>
              <a:defRPr/>
            </a:pPr>
            <a:r>
              <a:rPr lang="tr-TR" sz="2800" dirty="0" err="1"/>
              <a:t>Hipernatremi</a:t>
            </a:r>
            <a:r>
              <a:rPr lang="tr-TR" sz="2800" dirty="0"/>
              <a:t> hızlı bir şekilde gelişirse hücre büzülmesi önemli duruma gelir, tüm beyin büzülür ve beyne giden kan azalır.</a:t>
            </a:r>
          </a:p>
          <a:p>
            <a:pPr>
              <a:defRPr/>
            </a:pPr>
            <a:r>
              <a:rPr lang="tr-TR" sz="2800" dirty="0"/>
              <a:t>Böylece </a:t>
            </a:r>
            <a:r>
              <a:rPr lang="en-US" sz="2800" dirty="0" err="1"/>
              <a:t>subara</a:t>
            </a:r>
            <a:r>
              <a:rPr lang="tr-TR" sz="2800" dirty="0"/>
              <a:t>k</a:t>
            </a:r>
            <a:r>
              <a:rPr lang="en-US" sz="2800" dirty="0" err="1"/>
              <a:t>noid</a:t>
            </a:r>
            <a:r>
              <a:rPr lang="en-US" sz="2800" dirty="0"/>
              <a:t>, sub-</a:t>
            </a:r>
            <a:r>
              <a:rPr lang="en-US" sz="2800" dirty="0" err="1"/>
              <a:t>dural</a:t>
            </a:r>
            <a:r>
              <a:rPr lang="en-US" sz="2800" dirty="0"/>
              <a:t> </a:t>
            </a:r>
            <a:r>
              <a:rPr lang="tr-TR" sz="2800" dirty="0"/>
              <a:t>veya damar içi </a:t>
            </a:r>
            <a:r>
              <a:rPr lang="tr-TR" sz="2800" dirty="0" err="1"/>
              <a:t>hemorajiler</a:t>
            </a:r>
            <a:r>
              <a:rPr lang="tr-TR" sz="2800" dirty="0"/>
              <a:t> görülür.</a:t>
            </a:r>
          </a:p>
          <a:p>
            <a:pPr>
              <a:defRPr/>
            </a:pPr>
            <a:r>
              <a:rPr lang="tr-TR" sz="2800" dirty="0" err="1"/>
              <a:t>Glikolizis</a:t>
            </a:r>
            <a:r>
              <a:rPr lang="tr-TR" sz="2800" dirty="0"/>
              <a:t> durur ve hücrelerdeki kullanılabilir enerjide azalma olur. </a:t>
            </a:r>
          </a:p>
          <a:p>
            <a:pPr>
              <a:defRPr/>
            </a:pPr>
            <a:r>
              <a:rPr lang="tr-TR" sz="2800" dirty="0" err="1"/>
              <a:t>Na</a:t>
            </a:r>
            <a:r>
              <a:rPr lang="tr-TR" sz="2800" dirty="0"/>
              <a:t> beyine pasif difüzyonla girerken, çıkışı için enerji harcayan etkin transport mekanizmaları gereklidir. Böylece beyin, serumda </a:t>
            </a:r>
            <a:r>
              <a:rPr lang="tr-TR" sz="2800" dirty="0" err="1"/>
              <a:t>Na’un</a:t>
            </a:r>
            <a:r>
              <a:rPr lang="tr-TR" sz="2800" dirty="0"/>
              <a:t> azalmasına geç yanıt verir ve şişme, beyin ödemi ve klinik belirtiler gelişir.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83568" y="404664"/>
            <a:ext cx="7138987" cy="808038"/>
          </a:xfrm>
        </p:spPr>
        <p:txBody>
          <a:bodyPr/>
          <a:lstStyle/>
          <a:p>
            <a:pPr eaLnBrk="1" hangingPunct="1"/>
            <a:r>
              <a:rPr lang="tr-TR" b="1" dirty="0"/>
              <a:t>Kadmiyum</a:t>
            </a:r>
          </a:p>
        </p:txBody>
      </p:sp>
      <p:sp>
        <p:nvSpPr>
          <p:cNvPr id="128003" name="Rectangle 3"/>
          <p:cNvSpPr>
            <a:spLocks noGrp="1" noChangeArrowheads="1"/>
          </p:cNvSpPr>
          <p:nvPr>
            <p:ph idx="1"/>
          </p:nvPr>
        </p:nvSpPr>
        <p:spPr>
          <a:xfrm>
            <a:off x="395537" y="1484785"/>
            <a:ext cx="8748464" cy="5184304"/>
          </a:xfrm>
        </p:spPr>
        <p:txBody>
          <a:bodyPr/>
          <a:lstStyle/>
          <a:p>
            <a:pPr eaLnBrk="1" hangingPunct="1"/>
            <a:r>
              <a:rPr lang="tr-TR" dirty="0"/>
              <a:t>İnsanlarda haftalık </a:t>
            </a:r>
            <a:r>
              <a:rPr lang="tr-TR" dirty="0" err="1"/>
              <a:t>tolere</a:t>
            </a:r>
            <a:r>
              <a:rPr lang="tr-TR" dirty="0"/>
              <a:t> edilebilir </a:t>
            </a:r>
            <a:r>
              <a:rPr lang="tr-TR" dirty="0" err="1"/>
              <a:t>Cd</a:t>
            </a:r>
            <a:r>
              <a:rPr lang="tr-TR" dirty="0"/>
              <a:t> miktarı 400-500 µg (veya 50-150 µg/gün) olarak belirlenmiştir (Dünya Sağlık Örgütü)</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55252" y="3324185"/>
            <a:ext cx="3436628" cy="3530724"/>
          </a:xfrm>
          <a:prstGeom prst="rect">
            <a:avLst/>
          </a:prstGeom>
        </p:spPr>
      </p:pic>
      <p:pic>
        <p:nvPicPr>
          <p:cNvPr id="5" name="Resim 4"/>
          <p:cNvPicPr>
            <a:picLocks noChangeAspect="1"/>
          </p:cNvPicPr>
          <p:nvPr/>
        </p:nvPicPr>
        <p:blipFill>
          <a:blip r:embed="rId3"/>
          <a:stretch>
            <a:fillRect/>
          </a:stretch>
        </p:blipFill>
        <p:spPr>
          <a:xfrm>
            <a:off x="4716016" y="3745802"/>
            <a:ext cx="3406900" cy="2989936"/>
          </a:xfrm>
          <a:prstGeom prst="rect">
            <a:avLst/>
          </a:prstGeom>
        </p:spPr>
      </p:pic>
      <p:pic>
        <p:nvPicPr>
          <p:cNvPr id="6" name="Resim 5"/>
          <p:cNvPicPr>
            <a:picLocks noChangeAspect="1"/>
          </p:cNvPicPr>
          <p:nvPr/>
        </p:nvPicPr>
        <p:blipFill>
          <a:blip r:embed="rId4"/>
          <a:stretch>
            <a:fillRect/>
          </a:stretch>
        </p:blipFill>
        <p:spPr>
          <a:xfrm>
            <a:off x="4716015" y="330653"/>
            <a:ext cx="3593910" cy="3604735"/>
          </a:xfrm>
          <a:prstGeom prst="rect">
            <a:avLst/>
          </a:prstGeom>
        </p:spPr>
      </p:pic>
      <p:pic>
        <p:nvPicPr>
          <p:cNvPr id="3" name="Resim 2"/>
          <p:cNvPicPr>
            <a:picLocks noChangeAspect="1"/>
          </p:cNvPicPr>
          <p:nvPr/>
        </p:nvPicPr>
        <p:blipFill>
          <a:blip r:embed="rId5"/>
          <a:stretch>
            <a:fillRect/>
          </a:stretch>
        </p:blipFill>
        <p:spPr>
          <a:xfrm>
            <a:off x="31333" y="30832"/>
            <a:ext cx="3460547" cy="3398168"/>
          </a:xfrm>
          <a:prstGeom prst="rect">
            <a:avLst/>
          </a:prstGeom>
        </p:spPr>
      </p:pic>
    </p:spTree>
    <p:extLst>
      <p:ext uri="{BB962C8B-B14F-4D97-AF65-F5344CB8AC3E}">
        <p14:creationId xmlns:p14="http://schemas.microsoft.com/office/powerpoint/2010/main" val="30984848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95288" y="274638"/>
            <a:ext cx="8291512" cy="706437"/>
          </a:xfrm>
        </p:spPr>
        <p:txBody>
          <a:bodyPr/>
          <a:lstStyle/>
          <a:p>
            <a:pPr eaLnBrk="1" hangingPunct="1">
              <a:defRPr/>
            </a:pPr>
            <a:r>
              <a:rPr lang="tr-TR" b="1"/>
              <a:t>Tuz</a:t>
            </a:r>
          </a:p>
        </p:txBody>
      </p:sp>
      <p:sp>
        <p:nvSpPr>
          <p:cNvPr id="48131" name="Rectangle 3"/>
          <p:cNvSpPr>
            <a:spLocks noGrp="1" noChangeArrowheads="1"/>
          </p:cNvSpPr>
          <p:nvPr>
            <p:ph idx="1"/>
          </p:nvPr>
        </p:nvSpPr>
        <p:spPr>
          <a:xfrm>
            <a:off x="0" y="1052513"/>
            <a:ext cx="8964613" cy="5616575"/>
          </a:xfrm>
        </p:spPr>
        <p:txBody>
          <a:bodyPr>
            <a:normAutofit/>
          </a:bodyPr>
          <a:lstStyle/>
          <a:p>
            <a:pPr eaLnBrk="1" hangingPunct="1">
              <a:buFont typeface="Wingdings" pitchFamily="2" charset="2"/>
              <a:buNone/>
              <a:defRPr/>
            </a:pPr>
            <a:r>
              <a:rPr lang="tr-TR" sz="3600" b="1" dirty="0"/>
              <a:t>Sağaltım</a:t>
            </a:r>
          </a:p>
          <a:p>
            <a:pPr eaLnBrk="1" hangingPunct="1">
              <a:defRPr/>
            </a:pPr>
            <a:r>
              <a:rPr lang="tr-TR" sz="3600" dirty="0"/>
              <a:t>Sağaltım, beyin hücreleri, kan-beyin sıvısı, dokular ve vücut boşluklarındaki sodyum ve suyun geri çekilmesine yöneliktir. </a:t>
            </a:r>
          </a:p>
          <a:p>
            <a:pPr eaLnBrk="1" hangingPunct="1">
              <a:defRPr/>
            </a:pPr>
            <a:r>
              <a:rPr lang="tr-TR" sz="3600" dirty="0"/>
              <a:t>Sağaltım her zaman başarılı olmaz.</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68313" y="277813"/>
            <a:ext cx="8218487" cy="774700"/>
          </a:xfrm>
        </p:spPr>
        <p:txBody>
          <a:bodyPr/>
          <a:lstStyle/>
          <a:p>
            <a:pPr eaLnBrk="1" hangingPunct="1">
              <a:defRPr/>
            </a:pPr>
            <a:r>
              <a:rPr lang="tr-TR" b="1"/>
              <a:t>Tuz</a:t>
            </a:r>
          </a:p>
        </p:txBody>
      </p:sp>
      <p:sp>
        <p:nvSpPr>
          <p:cNvPr id="113667" name="Rectangle 3"/>
          <p:cNvSpPr>
            <a:spLocks noGrp="1" noChangeArrowheads="1"/>
          </p:cNvSpPr>
          <p:nvPr>
            <p:ph idx="1"/>
          </p:nvPr>
        </p:nvSpPr>
        <p:spPr>
          <a:xfrm>
            <a:off x="179388" y="1196975"/>
            <a:ext cx="8964612" cy="5661025"/>
          </a:xfrm>
        </p:spPr>
        <p:txBody>
          <a:bodyPr/>
          <a:lstStyle/>
          <a:p>
            <a:pPr eaLnBrk="1" hangingPunct="1">
              <a:defRPr/>
            </a:pPr>
            <a:r>
              <a:rPr lang="tr-TR" sz="2800" dirty="0"/>
              <a:t>Güçlü işeticiler (</a:t>
            </a:r>
            <a:r>
              <a:rPr lang="tr-TR" sz="2800" dirty="0" err="1"/>
              <a:t>furosemid</a:t>
            </a:r>
            <a:r>
              <a:rPr lang="tr-TR" sz="2800" dirty="0"/>
              <a:t>, </a:t>
            </a:r>
            <a:r>
              <a:rPr lang="tr-TR" sz="2800" dirty="0" err="1"/>
              <a:t>bumetanid</a:t>
            </a:r>
            <a:r>
              <a:rPr lang="tr-TR" sz="2800" dirty="0"/>
              <a:t> gibi kıvrımda etkili olanlar gibi) kullanılsa bile, beyin hücrelerinden sodyumun dışarıya pompalanması ve sodyumla engellenmiş </a:t>
            </a:r>
            <a:r>
              <a:rPr lang="tr-TR" sz="2800" dirty="0" err="1"/>
              <a:t>glikolizin</a:t>
            </a:r>
            <a:r>
              <a:rPr lang="tr-TR" sz="2800" dirty="0"/>
              <a:t> tersine çevrilmesi mümkün olamamaktadır. </a:t>
            </a:r>
          </a:p>
          <a:p>
            <a:pPr lvl="1" eaLnBrk="1" hangingPunct="1">
              <a:defRPr/>
            </a:pPr>
            <a:r>
              <a:rPr lang="tr-TR" sz="2400" dirty="0"/>
              <a:t>Fazla miktarda su verilmesi ise beyin ödeminin daha da kötüleşmesine sebep olabilmektedir.</a:t>
            </a:r>
          </a:p>
          <a:p>
            <a:pPr eaLnBrk="1" hangingPunct="1">
              <a:defRPr/>
            </a:pPr>
            <a:r>
              <a:rPr lang="tr-TR" sz="2800" dirty="0"/>
              <a:t>Yapılabilecek tek uygulama görülen belirtilerin baskı altına alınmasına (</a:t>
            </a:r>
            <a:r>
              <a:rPr lang="tr-TR" sz="2800" dirty="0" err="1"/>
              <a:t>diazepam</a:t>
            </a:r>
            <a:r>
              <a:rPr lang="tr-TR" sz="2800" dirty="0"/>
              <a:t>, </a:t>
            </a:r>
            <a:r>
              <a:rPr lang="tr-TR" sz="2800" dirty="0" err="1"/>
              <a:t>ksilazin</a:t>
            </a:r>
            <a:r>
              <a:rPr lang="tr-TR" sz="2800" dirty="0"/>
              <a:t>, </a:t>
            </a:r>
            <a:r>
              <a:rPr lang="tr-TR" sz="2800" dirty="0" err="1"/>
              <a:t>barbitüratlar</a:t>
            </a:r>
            <a:r>
              <a:rPr lang="tr-TR" sz="2800" dirty="0"/>
              <a:t> gibi ilaçlarla) yönelik olmaktadır</a:t>
            </a:r>
            <a:r>
              <a:rPr lang="tr-TR" dirty="0"/>
              <a:t>.</a:t>
            </a:r>
          </a:p>
          <a:p>
            <a:pPr eaLnBrk="1" hangingPunct="1">
              <a:defRPr/>
            </a:pPr>
            <a:r>
              <a:rPr lang="tr-TR" sz="2800" dirty="0"/>
              <a:t>Beyin ödemi için </a:t>
            </a:r>
            <a:r>
              <a:rPr lang="tr-TR" sz="2800" dirty="0" err="1"/>
              <a:t>mannitol</a:t>
            </a:r>
            <a:r>
              <a:rPr lang="tr-TR" sz="2800" dirty="0"/>
              <a:t>, </a:t>
            </a:r>
            <a:r>
              <a:rPr lang="tr-TR" sz="2800" dirty="0" err="1"/>
              <a:t>dekzametazon</a:t>
            </a:r>
            <a:r>
              <a:rPr lang="tr-TR" sz="2800" dirty="0"/>
              <a:t> veya </a:t>
            </a:r>
            <a:r>
              <a:rPr lang="tr-TR" sz="2800" dirty="0" err="1"/>
              <a:t>dimetilsülfoksit</a:t>
            </a:r>
            <a:r>
              <a:rPr lang="tr-TR" sz="2800" dirty="0"/>
              <a:t> kullanılabilir.</a:t>
            </a:r>
          </a:p>
          <a:p>
            <a:pPr eaLnBrk="1" hangingPunct="1">
              <a:defRPr/>
            </a:pPr>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68313" y="277813"/>
            <a:ext cx="8218487" cy="706437"/>
          </a:xfrm>
        </p:spPr>
        <p:txBody>
          <a:bodyPr/>
          <a:lstStyle/>
          <a:p>
            <a:pPr eaLnBrk="1" hangingPunct="1">
              <a:defRPr/>
            </a:pPr>
            <a:r>
              <a:rPr lang="tr-TR" b="1" dirty="0"/>
              <a:t>Asitler</a:t>
            </a:r>
          </a:p>
        </p:txBody>
      </p:sp>
      <p:sp>
        <p:nvSpPr>
          <p:cNvPr id="49155" name="Rectangle 3"/>
          <p:cNvSpPr>
            <a:spLocks noGrp="1" noChangeArrowheads="1"/>
          </p:cNvSpPr>
          <p:nvPr>
            <p:ph idx="1"/>
          </p:nvPr>
        </p:nvSpPr>
        <p:spPr>
          <a:xfrm>
            <a:off x="0" y="1196975"/>
            <a:ext cx="8964613" cy="5472113"/>
          </a:xfrm>
        </p:spPr>
        <p:txBody>
          <a:bodyPr/>
          <a:lstStyle/>
          <a:p>
            <a:pPr eaLnBrk="1" hangingPunct="1">
              <a:defRPr/>
            </a:pPr>
            <a:r>
              <a:rPr lang="tr-TR" sz="2800" dirty="0"/>
              <a:t>Kuvvetli mineral asitler (sülfürik asit, hidroklorik asit, nitrik asit, fosforik asit gibi) ile </a:t>
            </a:r>
          </a:p>
          <a:p>
            <a:pPr eaLnBrk="1" hangingPunct="1">
              <a:defRPr/>
            </a:pPr>
            <a:r>
              <a:rPr lang="tr-TR" sz="2800" dirty="0"/>
              <a:t>Bazı organik asitler (</a:t>
            </a:r>
            <a:r>
              <a:rPr lang="tr-TR" sz="2800" dirty="0" err="1"/>
              <a:t>dikloroasetik</a:t>
            </a:r>
            <a:r>
              <a:rPr lang="tr-TR" sz="2800" dirty="0"/>
              <a:t> asit, </a:t>
            </a:r>
            <a:r>
              <a:rPr lang="tr-TR" sz="2800" dirty="0" err="1"/>
              <a:t>trikloroasetik</a:t>
            </a:r>
            <a:r>
              <a:rPr lang="tr-TR" sz="2800" dirty="0"/>
              <a:t> asit gibi) dokularla doğrudan temasa geldiklerinde dağlar ve yakarlar. </a:t>
            </a:r>
          </a:p>
          <a:p>
            <a:pPr eaLnBrk="1" hangingPunct="1">
              <a:defRPr/>
            </a:pPr>
            <a:r>
              <a:rPr lang="tr-TR" sz="2800" dirty="0"/>
              <a:t>Seyreltik hidroklorik </a:t>
            </a:r>
            <a:r>
              <a:rPr lang="tr-TR" sz="2800" dirty="0" err="1"/>
              <a:t>asitin</a:t>
            </a:r>
            <a:r>
              <a:rPr lang="tr-TR" sz="2800" dirty="0"/>
              <a:t>, sığırlarda sindirim sistemi hastalıklarının sağaltımında kullanılması sırasında çözeltinin yanlışlıkla yoğun olarak hazırlanması,</a:t>
            </a:r>
          </a:p>
          <a:p>
            <a:pPr eaLnBrk="1" hangingPunct="1">
              <a:defRPr/>
            </a:pPr>
            <a:r>
              <a:rPr lang="tr-TR" sz="2800" dirty="0"/>
              <a:t>Sülfürik </a:t>
            </a:r>
            <a:r>
              <a:rPr lang="tr-TR" sz="2800" dirty="0" err="1"/>
              <a:t>asitin</a:t>
            </a:r>
            <a:r>
              <a:rPr lang="tr-TR" sz="2800" dirty="0"/>
              <a:t> tarım alanları ve bahçelerdeki otları yok etmek için uygulanması esnasında, deri ve mukozalarda dağlanma-yanma-zehirlenmeler oluşabilir.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tr-TR" b="1"/>
              <a:t>Asitler</a:t>
            </a:r>
          </a:p>
        </p:txBody>
      </p:sp>
      <p:sp>
        <p:nvSpPr>
          <p:cNvPr id="50179" name="Rectangle 3"/>
          <p:cNvSpPr>
            <a:spLocks noGrp="1" noChangeArrowheads="1"/>
          </p:cNvSpPr>
          <p:nvPr>
            <p:ph idx="1"/>
          </p:nvPr>
        </p:nvSpPr>
        <p:spPr/>
        <p:txBody>
          <a:bodyPr>
            <a:normAutofit/>
          </a:bodyPr>
          <a:lstStyle/>
          <a:p>
            <a:pPr eaLnBrk="1" hangingPunct="1">
              <a:buFont typeface="Wingdings" pitchFamily="2" charset="2"/>
              <a:buNone/>
              <a:defRPr/>
            </a:pPr>
            <a:r>
              <a:rPr lang="tr-TR" sz="2800" b="1" dirty="0"/>
              <a:t>Etki şekli</a:t>
            </a:r>
            <a:endParaRPr lang="tr-TR" sz="2800" dirty="0"/>
          </a:p>
          <a:p>
            <a:pPr eaLnBrk="1" hangingPunct="1">
              <a:defRPr/>
            </a:pPr>
            <a:r>
              <a:rPr lang="tr-TR" sz="2800" dirty="0"/>
              <a:t>Temas ettikleri yüzeyleri dağlar, yakar ve dokuları derinlemesine parçalar. </a:t>
            </a:r>
          </a:p>
          <a:p>
            <a:pPr eaLnBrk="1" hangingPunct="1">
              <a:defRPr/>
            </a:pPr>
            <a:r>
              <a:rPr lang="tr-TR" sz="2800" dirty="0"/>
              <a:t>Asitler doku albüminlerini </a:t>
            </a:r>
            <a:r>
              <a:rPr lang="tr-TR" sz="2800" dirty="0" err="1"/>
              <a:t>albüminatlara</a:t>
            </a:r>
            <a:r>
              <a:rPr lang="tr-TR" sz="2800" dirty="0"/>
              <a:t> çevirir; dokularda </a:t>
            </a:r>
            <a:r>
              <a:rPr lang="tr-TR" sz="2800" u="sng" dirty="0"/>
              <a:t>kabuklaşma, </a:t>
            </a:r>
            <a:r>
              <a:rPr lang="tr-TR" sz="2800" dirty="0"/>
              <a:t>nekroz ve ölüme yol açarlar.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55650" y="277813"/>
            <a:ext cx="7931150" cy="558899"/>
          </a:xfrm>
        </p:spPr>
        <p:txBody>
          <a:bodyPr/>
          <a:lstStyle/>
          <a:p>
            <a:pPr eaLnBrk="1" hangingPunct="1">
              <a:defRPr/>
            </a:pPr>
            <a:r>
              <a:rPr lang="tr-TR" b="1" dirty="0"/>
              <a:t>Asitler</a:t>
            </a:r>
          </a:p>
        </p:txBody>
      </p:sp>
      <p:sp>
        <p:nvSpPr>
          <p:cNvPr id="51203" name="Rectangle 3"/>
          <p:cNvSpPr>
            <a:spLocks noGrp="1" noChangeArrowheads="1"/>
          </p:cNvSpPr>
          <p:nvPr>
            <p:ph idx="1"/>
          </p:nvPr>
        </p:nvSpPr>
        <p:spPr>
          <a:xfrm>
            <a:off x="179512" y="909639"/>
            <a:ext cx="8785101" cy="5688012"/>
          </a:xfrm>
        </p:spPr>
        <p:txBody>
          <a:bodyPr/>
          <a:lstStyle/>
          <a:p>
            <a:pPr eaLnBrk="1" hangingPunct="1">
              <a:buFont typeface="Wingdings" pitchFamily="2" charset="2"/>
              <a:buNone/>
              <a:defRPr/>
            </a:pPr>
            <a:r>
              <a:rPr lang="tr-TR" sz="2800" b="1" dirty="0"/>
              <a:t>Tan</a:t>
            </a:r>
            <a:r>
              <a:rPr lang="tr-TR" sz="2800" dirty="0"/>
              <a:t>ı</a:t>
            </a:r>
          </a:p>
          <a:p>
            <a:pPr eaLnBrk="1" hangingPunct="1">
              <a:defRPr/>
            </a:pPr>
            <a:r>
              <a:rPr lang="tr-TR" sz="2800" dirty="0"/>
              <a:t>Asitlerle oluşan kabuk kuru olup, </a:t>
            </a:r>
            <a:r>
              <a:rPr lang="tr-TR" sz="2800" dirty="0" err="1"/>
              <a:t>asitin</a:t>
            </a:r>
            <a:r>
              <a:rPr lang="tr-TR" sz="2800" dirty="0"/>
              <a:t> tipi ve yoğunluğuna göre çeşitli renktedir. </a:t>
            </a:r>
          </a:p>
          <a:p>
            <a:pPr eaLnBrk="1" hangingPunct="1">
              <a:defRPr/>
            </a:pPr>
            <a:r>
              <a:rPr lang="tr-TR" sz="2800" dirty="0"/>
              <a:t>Deri, ağız </a:t>
            </a:r>
            <a:r>
              <a:rPr lang="tr-TR" sz="2800" dirty="0" err="1"/>
              <a:t>vb</a:t>
            </a:r>
            <a:r>
              <a:rPr lang="tr-TR" sz="2800" dirty="0"/>
              <a:t> yerlerdeki yanma ve renk değişikliği sebebiyle, zehirlenme ve buna yol açan maddenin cinsini tayin etmek zor değildir; </a:t>
            </a:r>
          </a:p>
          <a:p>
            <a:pPr lvl="1" eaLnBrk="1" hangingPunct="1">
              <a:defRPr/>
            </a:pPr>
            <a:r>
              <a:rPr lang="tr-TR" sz="2400" u="sng" dirty="0"/>
              <a:t>Nitrik asit </a:t>
            </a:r>
            <a:r>
              <a:rPr lang="tr-TR" sz="2400" dirty="0"/>
              <a:t>ile olan zehirlenmelerde temas eden yerler </a:t>
            </a:r>
            <a:r>
              <a:rPr lang="tr-TR" sz="2400" b="1" dirty="0"/>
              <a:t>sarı</a:t>
            </a:r>
            <a:r>
              <a:rPr lang="tr-TR" sz="2400" dirty="0"/>
              <a:t>, </a:t>
            </a:r>
          </a:p>
          <a:p>
            <a:pPr lvl="1" eaLnBrk="1" hangingPunct="1">
              <a:defRPr/>
            </a:pPr>
            <a:r>
              <a:rPr lang="tr-TR" sz="2400" u="sng" dirty="0"/>
              <a:t>Sülfürik asit </a:t>
            </a:r>
            <a:r>
              <a:rPr lang="tr-TR" sz="2400" dirty="0"/>
              <a:t>ile olanlarda </a:t>
            </a:r>
            <a:r>
              <a:rPr lang="tr-TR" sz="2400" b="1" dirty="0"/>
              <a:t>esmer</a:t>
            </a:r>
            <a:r>
              <a:rPr lang="tr-TR" sz="2400" dirty="0"/>
              <a:t>, </a:t>
            </a:r>
          </a:p>
          <a:p>
            <a:pPr lvl="1" eaLnBrk="1" hangingPunct="1">
              <a:defRPr/>
            </a:pPr>
            <a:r>
              <a:rPr lang="tr-TR" sz="2400" u="sng" dirty="0"/>
              <a:t>Hidroklorik asit </a:t>
            </a:r>
            <a:r>
              <a:rPr lang="tr-TR" sz="2400" dirty="0"/>
              <a:t>ile </a:t>
            </a:r>
            <a:r>
              <a:rPr lang="tr-TR" sz="2400" b="1" dirty="0"/>
              <a:t>beyaz</a:t>
            </a:r>
            <a:r>
              <a:rPr lang="tr-TR" sz="2400" dirty="0"/>
              <a:t> bir renk alır.</a:t>
            </a:r>
            <a:r>
              <a:rPr lang="tr-TR" dirty="0"/>
              <a:t>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846931"/>
          </a:xfrm>
        </p:spPr>
        <p:txBody>
          <a:bodyPr/>
          <a:lstStyle/>
          <a:p>
            <a:r>
              <a:rPr lang="tr-TR" sz="3600" dirty="0"/>
              <a:t>Sülfürik asitle zehirlenmiş köpek</a:t>
            </a:r>
          </a:p>
        </p:txBody>
      </p:sp>
      <p:pic>
        <p:nvPicPr>
          <p:cNvPr id="4" name="İçerik Yer Tutucusu 3"/>
          <p:cNvPicPr>
            <a:picLocks noGrp="1" noChangeAspect="1"/>
          </p:cNvPicPr>
          <p:nvPr>
            <p:ph idx="1"/>
          </p:nvPr>
        </p:nvPicPr>
        <p:blipFill>
          <a:blip r:embed="rId2"/>
          <a:stretch>
            <a:fillRect/>
          </a:stretch>
        </p:blipFill>
        <p:spPr>
          <a:xfrm>
            <a:off x="899592" y="1071287"/>
            <a:ext cx="7184182" cy="5382049"/>
          </a:xfrm>
          <a:prstGeom prst="rect">
            <a:avLst/>
          </a:prstGeom>
        </p:spPr>
      </p:pic>
    </p:spTree>
    <p:extLst>
      <p:ext uri="{BB962C8B-B14F-4D97-AF65-F5344CB8AC3E}">
        <p14:creationId xmlns:p14="http://schemas.microsoft.com/office/powerpoint/2010/main" val="290844166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1196" y="764704"/>
            <a:ext cx="8229600" cy="1139825"/>
          </a:xfrm>
        </p:spPr>
        <p:txBody>
          <a:bodyPr/>
          <a:lstStyle/>
          <a:p>
            <a:r>
              <a:rPr lang="tr-TR" dirty="0"/>
              <a:t>Hidroklorik asit zehirlenmesi</a:t>
            </a:r>
          </a:p>
        </p:txBody>
      </p:sp>
      <p:pic>
        <p:nvPicPr>
          <p:cNvPr id="4" name="İçerik Yer Tutucusu 3"/>
          <p:cNvPicPr>
            <a:picLocks noGrp="1" noChangeAspect="1"/>
          </p:cNvPicPr>
          <p:nvPr>
            <p:ph idx="1"/>
          </p:nvPr>
        </p:nvPicPr>
        <p:blipFill>
          <a:blip r:embed="rId2"/>
          <a:stretch>
            <a:fillRect/>
          </a:stretch>
        </p:blipFill>
        <p:spPr>
          <a:xfrm>
            <a:off x="2483768" y="1804499"/>
            <a:ext cx="3672408" cy="4627233"/>
          </a:xfrm>
          <a:prstGeom prst="rect">
            <a:avLst/>
          </a:prstGeom>
        </p:spPr>
      </p:pic>
    </p:spTree>
    <p:extLst>
      <p:ext uri="{BB962C8B-B14F-4D97-AF65-F5344CB8AC3E}">
        <p14:creationId xmlns:p14="http://schemas.microsoft.com/office/powerpoint/2010/main" val="42903343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42913" y="103188"/>
            <a:ext cx="8243887" cy="877540"/>
          </a:xfrm>
        </p:spPr>
        <p:txBody>
          <a:bodyPr/>
          <a:lstStyle/>
          <a:p>
            <a:pPr eaLnBrk="1" hangingPunct="1">
              <a:defRPr/>
            </a:pPr>
            <a:r>
              <a:rPr lang="tr-TR" b="1" dirty="0"/>
              <a:t>Asitler</a:t>
            </a:r>
          </a:p>
        </p:txBody>
      </p:sp>
      <p:sp>
        <p:nvSpPr>
          <p:cNvPr id="95235" name="Rectangle 3"/>
          <p:cNvSpPr>
            <a:spLocks noGrp="1" noChangeArrowheads="1"/>
          </p:cNvSpPr>
          <p:nvPr>
            <p:ph type="body" idx="1"/>
          </p:nvPr>
        </p:nvSpPr>
        <p:spPr>
          <a:xfrm>
            <a:off x="251520" y="1124744"/>
            <a:ext cx="8435280" cy="5544344"/>
          </a:xfrm>
        </p:spPr>
        <p:txBody>
          <a:bodyPr/>
          <a:lstStyle/>
          <a:p>
            <a:pPr eaLnBrk="1" hangingPunct="1">
              <a:lnSpc>
                <a:spcPct val="90000"/>
              </a:lnSpc>
              <a:buFontTx/>
              <a:buNone/>
            </a:pPr>
            <a:r>
              <a:rPr lang="tr-TR" sz="2400" b="1" dirty="0"/>
              <a:t>Sağaltım</a:t>
            </a:r>
            <a:endParaRPr lang="tr-TR" sz="2400" dirty="0"/>
          </a:p>
          <a:p>
            <a:pPr eaLnBrk="1" hangingPunct="1">
              <a:lnSpc>
                <a:spcPct val="90000"/>
              </a:lnSpc>
            </a:pPr>
            <a:r>
              <a:rPr lang="tr-TR" sz="2400" dirty="0"/>
              <a:t>Sulu alkaliler (kireç suyu, %2 sodyum bikarbonat, magnezyum oksit veya hidroksit gibi) içirilir, lavaj yapılır.</a:t>
            </a:r>
          </a:p>
          <a:p>
            <a:pPr eaLnBrk="1" hangingPunct="1">
              <a:lnSpc>
                <a:spcPct val="90000"/>
              </a:lnSpc>
            </a:pPr>
            <a:r>
              <a:rPr lang="tr-TR" sz="2400" dirty="0"/>
              <a:t>Dağlanma deri ya da mukozalarda bulunuyorsa dışarıdan yıkama yapılır. </a:t>
            </a:r>
          </a:p>
          <a:p>
            <a:pPr eaLnBrk="1" hangingPunct="1">
              <a:lnSpc>
                <a:spcPct val="90000"/>
              </a:lnSpc>
            </a:pPr>
            <a:r>
              <a:rPr lang="tr-TR" sz="2400" dirty="0"/>
              <a:t>Ağızdan yumuşatıcı-sarıcı-koruyucu maddeler (bal, şeker, gliserin, yumurta akı gibi). </a:t>
            </a:r>
          </a:p>
          <a:p>
            <a:pPr eaLnBrk="1" hangingPunct="1">
              <a:lnSpc>
                <a:spcPct val="90000"/>
              </a:lnSpc>
            </a:pPr>
            <a:r>
              <a:rPr lang="tr-TR" sz="2400" dirty="0"/>
              <a:t>Geniş ve derin doku veya organ yanıklarında dolaşım şokunun sağaltımına yönelik uygulamalar (sıvı-elektrolit sağaltımı, plazma hacmini artıran maddeler uygulanması gibi). </a:t>
            </a:r>
          </a:p>
          <a:p>
            <a:pPr eaLnBrk="1" hangingPunct="1">
              <a:lnSpc>
                <a:spcPct val="90000"/>
              </a:lnSpc>
            </a:pPr>
            <a:r>
              <a:rPr lang="tr-TR" sz="2400" dirty="0"/>
              <a:t>Deri ve mukozaların soğuk suyla yıkanması bile bazen sağaltım için yeterli olabilir.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tr-TR" b="1"/>
              <a:t>Alkaliler</a:t>
            </a:r>
          </a:p>
        </p:txBody>
      </p:sp>
      <p:sp>
        <p:nvSpPr>
          <p:cNvPr id="96259" name="Rectangle 3"/>
          <p:cNvSpPr>
            <a:spLocks noGrp="1" noChangeArrowheads="1"/>
          </p:cNvSpPr>
          <p:nvPr>
            <p:ph idx="1"/>
          </p:nvPr>
        </p:nvSpPr>
        <p:spPr>
          <a:xfrm>
            <a:off x="250825" y="1600200"/>
            <a:ext cx="7561263" cy="4997450"/>
          </a:xfrm>
        </p:spPr>
        <p:txBody>
          <a:bodyPr/>
          <a:lstStyle/>
          <a:p>
            <a:pPr eaLnBrk="1" hangingPunct="1">
              <a:buFontTx/>
              <a:buNone/>
            </a:pPr>
            <a:r>
              <a:rPr lang="tr-TR"/>
              <a:t>Alkali maddeler üç grupta toplanır. </a:t>
            </a:r>
          </a:p>
          <a:p>
            <a:pPr eaLnBrk="1" hangingPunct="1"/>
            <a:r>
              <a:rPr lang="tr-TR"/>
              <a:t>Alkali hidroksitler (NaOH, KOH, NH</a:t>
            </a:r>
            <a:r>
              <a:rPr lang="tr-TR" baseline="-25000"/>
              <a:t>4</a:t>
            </a:r>
            <a:r>
              <a:rPr lang="tr-TR"/>
              <a:t>OH, AlOH</a:t>
            </a:r>
            <a:r>
              <a:rPr lang="tr-TR" baseline="-25000"/>
              <a:t>3</a:t>
            </a:r>
            <a:r>
              <a:rPr lang="tr-TR"/>
              <a:t> gibi).</a:t>
            </a:r>
          </a:p>
          <a:p>
            <a:pPr eaLnBrk="1" hangingPunct="1"/>
            <a:r>
              <a:rPr lang="tr-TR"/>
              <a:t>Alkali oksitler (BaO, CaO gibi).</a:t>
            </a:r>
          </a:p>
          <a:p>
            <a:pPr eaLnBrk="1" hangingPunct="1"/>
            <a:r>
              <a:rPr lang="tr-TR"/>
              <a:t>Alkalilerin zayıf asitlerle yaptıkları bileşikler (Na</a:t>
            </a:r>
            <a:r>
              <a:rPr lang="tr-TR" baseline="-25000"/>
              <a:t>2</a:t>
            </a:r>
            <a:r>
              <a:rPr lang="tr-TR"/>
              <a:t>S, K</a:t>
            </a:r>
            <a:r>
              <a:rPr lang="tr-TR" baseline="-25000"/>
              <a:t>2</a:t>
            </a:r>
            <a:r>
              <a:rPr lang="tr-TR"/>
              <a:t>S, H</a:t>
            </a:r>
            <a:r>
              <a:rPr lang="tr-TR" baseline="-25000"/>
              <a:t>2</a:t>
            </a:r>
            <a:r>
              <a:rPr lang="tr-TR"/>
              <a:t>CO</a:t>
            </a:r>
            <a:r>
              <a:rPr lang="tr-TR" baseline="-25000"/>
              <a:t>3</a:t>
            </a:r>
            <a:r>
              <a:rPr lang="tr-TR"/>
              <a:t>, NaCO</a:t>
            </a:r>
            <a:r>
              <a:rPr lang="tr-TR" baseline="-25000"/>
              <a:t>3</a:t>
            </a:r>
            <a:r>
              <a:rPr lang="tr-TR"/>
              <a:t>, NaHCO</a:t>
            </a:r>
            <a:r>
              <a:rPr lang="tr-TR" baseline="-25000"/>
              <a:t>3</a:t>
            </a:r>
            <a:r>
              <a:rPr lang="tr-TR"/>
              <a:t> gibi).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Kadmiyum</a:t>
            </a:r>
          </a:p>
        </p:txBody>
      </p:sp>
      <p:sp>
        <p:nvSpPr>
          <p:cNvPr id="3" name="İçerik Yer Tutucusu 2"/>
          <p:cNvSpPr>
            <a:spLocks noGrp="1"/>
          </p:cNvSpPr>
          <p:nvPr>
            <p:ph idx="1"/>
          </p:nvPr>
        </p:nvSpPr>
        <p:spPr/>
        <p:txBody>
          <a:bodyPr/>
          <a:lstStyle/>
          <a:p>
            <a:r>
              <a:rPr lang="tr-TR" sz="2800" dirty="0"/>
              <a:t>Japonya’da 1940’larda kadmiyumla bulaşık pirinç yiyen yaşlı kadınlarda başlıca </a:t>
            </a:r>
            <a:r>
              <a:rPr lang="tr-TR" sz="2800" dirty="0" err="1"/>
              <a:t>osteoperozis</a:t>
            </a:r>
            <a:r>
              <a:rPr lang="tr-TR" sz="2800" dirty="0"/>
              <a:t> ve böbrek fonksiyon bozukluğu ile beraber yoğun kemik ağrısı ve patolojik kemik kırıkları görüldüğünden </a:t>
            </a:r>
            <a:r>
              <a:rPr lang="tr-TR" sz="2800" dirty="0" err="1"/>
              <a:t>Cd</a:t>
            </a:r>
            <a:r>
              <a:rPr lang="tr-TR" sz="2800" dirty="0"/>
              <a:t> zehirlenmesi </a:t>
            </a:r>
            <a:r>
              <a:rPr lang="tr-TR" sz="2800" u="sng" dirty="0" err="1">
                <a:solidFill>
                  <a:schemeClr val="tx2"/>
                </a:solidFill>
              </a:rPr>
              <a:t>Itai-Itai</a:t>
            </a:r>
            <a:r>
              <a:rPr lang="tr-TR" sz="2800" u="sng" dirty="0"/>
              <a:t> </a:t>
            </a:r>
            <a:r>
              <a:rPr lang="tr-TR" sz="2800" dirty="0"/>
              <a:t>hastalığı olarak bilinir. </a:t>
            </a:r>
          </a:p>
          <a:p>
            <a:endParaRPr lang="tr-TR" sz="2400" dirty="0"/>
          </a:p>
        </p:txBody>
      </p:sp>
    </p:spTree>
    <p:extLst>
      <p:ext uri="{BB962C8B-B14F-4D97-AF65-F5344CB8AC3E}">
        <p14:creationId xmlns:p14="http://schemas.microsoft.com/office/powerpoint/2010/main" val="38082068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tr-TR" b="1"/>
              <a:t>Alkaliler</a:t>
            </a:r>
          </a:p>
        </p:txBody>
      </p:sp>
      <p:sp>
        <p:nvSpPr>
          <p:cNvPr id="54275" name="Rectangle 3"/>
          <p:cNvSpPr>
            <a:spLocks noGrp="1" noChangeArrowheads="1"/>
          </p:cNvSpPr>
          <p:nvPr>
            <p:ph idx="1"/>
          </p:nvPr>
        </p:nvSpPr>
        <p:spPr/>
        <p:txBody>
          <a:bodyPr>
            <a:normAutofit/>
          </a:bodyPr>
          <a:lstStyle/>
          <a:p>
            <a:pPr eaLnBrk="1" hangingPunct="1">
              <a:defRPr/>
            </a:pPr>
            <a:r>
              <a:rPr lang="tr-TR" sz="3200" dirty="0"/>
              <a:t>Zayıf alkali bir madde olan sodyum bikarbonata civcivlerin duyarlılığı fazladır.</a:t>
            </a:r>
          </a:p>
          <a:p>
            <a:pPr lvl="1" eaLnBrk="1" hangingPunct="1">
              <a:defRPr/>
            </a:pPr>
            <a:r>
              <a:rPr lang="tr-TR" sz="3200" dirty="0"/>
              <a:t>İçme suyu ile verilen %0.6 bikarbonat yüksek sıklıkta ölüme sebep olabilmektedir. </a:t>
            </a:r>
          </a:p>
          <a:p>
            <a:pPr eaLnBrk="1" hangingPunct="1">
              <a:defRPr/>
            </a:pPr>
            <a:r>
              <a:rPr lang="tr-TR" sz="3200" dirty="0"/>
              <a:t>Ergin kanatlılarda suda %2-4 yoğunlukta bikarbonat zehirlenmeye yol açabilir.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tr-TR" b="1"/>
              <a:t>Alkaliler</a:t>
            </a:r>
          </a:p>
        </p:txBody>
      </p:sp>
      <p:sp>
        <p:nvSpPr>
          <p:cNvPr id="55299" name="Rectangle 3"/>
          <p:cNvSpPr>
            <a:spLocks noGrp="1" noChangeArrowheads="1"/>
          </p:cNvSpPr>
          <p:nvPr>
            <p:ph idx="1"/>
          </p:nvPr>
        </p:nvSpPr>
        <p:spPr>
          <a:xfrm>
            <a:off x="250825" y="1600200"/>
            <a:ext cx="8435975" cy="5068888"/>
          </a:xfrm>
        </p:spPr>
        <p:txBody>
          <a:bodyPr>
            <a:normAutofit/>
          </a:bodyPr>
          <a:lstStyle/>
          <a:p>
            <a:pPr eaLnBrk="1" hangingPunct="1">
              <a:buFont typeface="Wingdings" pitchFamily="2" charset="2"/>
              <a:buNone/>
              <a:defRPr/>
            </a:pPr>
            <a:r>
              <a:rPr lang="tr-TR" sz="3200" b="1" dirty="0"/>
              <a:t>Etki şekli</a:t>
            </a:r>
            <a:endParaRPr lang="tr-TR" sz="3200" dirty="0"/>
          </a:p>
          <a:p>
            <a:pPr eaLnBrk="1" hangingPunct="1">
              <a:defRPr/>
            </a:pPr>
            <a:r>
              <a:rPr lang="tr-TR" sz="3200" dirty="0"/>
              <a:t>Dokularla temasa gelen alkaliler albüminleri </a:t>
            </a:r>
            <a:r>
              <a:rPr lang="tr-TR" sz="3200" dirty="0" err="1"/>
              <a:t>albüminatlara</a:t>
            </a:r>
            <a:r>
              <a:rPr lang="tr-TR" sz="3200" dirty="0"/>
              <a:t> çevirir.</a:t>
            </a:r>
          </a:p>
          <a:p>
            <a:pPr eaLnBrk="1" hangingPunct="1">
              <a:defRPr/>
            </a:pPr>
            <a:r>
              <a:rPr lang="tr-TR" sz="3200" u="sng" dirty="0"/>
              <a:t>Doku haşlanmış gibi görünür ve asitlerde olduğu gibi kuru kabuk bağlamaz. </a:t>
            </a:r>
          </a:p>
          <a:p>
            <a:pPr eaLnBrk="1" hangingPunct="1">
              <a:defRPr/>
            </a:pPr>
            <a:r>
              <a:rPr lang="tr-TR" sz="3200" dirty="0"/>
              <a:t>Alkali sıvılara uzun süreyle maruz kalınması asit-baz dengesi bozukluğuna yol açar.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defRPr/>
            </a:pPr>
            <a:r>
              <a:rPr lang="tr-TR" b="1"/>
              <a:t>Alkaliler</a:t>
            </a:r>
          </a:p>
        </p:txBody>
      </p:sp>
      <p:sp>
        <p:nvSpPr>
          <p:cNvPr id="56323" name="Rectangle 3"/>
          <p:cNvSpPr>
            <a:spLocks noGrp="1" noChangeArrowheads="1"/>
          </p:cNvSpPr>
          <p:nvPr>
            <p:ph idx="1"/>
          </p:nvPr>
        </p:nvSpPr>
        <p:spPr/>
        <p:txBody>
          <a:bodyPr>
            <a:normAutofit/>
          </a:bodyPr>
          <a:lstStyle/>
          <a:p>
            <a:pPr eaLnBrk="1" hangingPunct="1">
              <a:buFont typeface="Wingdings" pitchFamily="2" charset="2"/>
              <a:buNone/>
              <a:defRPr/>
            </a:pPr>
            <a:r>
              <a:rPr lang="tr-TR" sz="3600" b="1" dirty="0"/>
              <a:t>Sağaltım</a:t>
            </a:r>
            <a:endParaRPr lang="tr-TR" sz="3600" dirty="0"/>
          </a:p>
          <a:p>
            <a:pPr lvl="1" eaLnBrk="1" hangingPunct="1">
              <a:defRPr/>
            </a:pPr>
            <a:r>
              <a:rPr lang="tr-TR" sz="3600" dirty="0"/>
              <a:t>Sulu asitlerin (%5 asetik asit, sitrik asit, sirke gibi) kullanılması dışında, uygulama asitlerde olduğu gibidir. </a:t>
            </a:r>
          </a:p>
        </p:txBody>
      </p:sp>
    </p:spTree>
  </p:cSld>
  <p:clrMapOvr>
    <a:masterClrMapping/>
  </p:clrMapOvr>
</p:sld>
</file>

<file path=ppt/theme/theme1.xml><?xml version="1.0" encoding="utf-8"?>
<a:theme xmlns:a="http://schemas.openxmlformats.org/drawingml/2006/main" name="Dairesel">
  <a:themeElements>
    <a:clrScheme name="Dairese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Dairesel">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irese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Dairese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Dairese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Dairese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Dairese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Dairese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Dairese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Dairese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Dairese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Dairese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alonlar">
  <a:themeElements>
    <a:clrScheme name="Balonlar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onlar">
      <a:majorFont>
        <a:latin typeface="Verdana"/>
        <a:ea typeface=""/>
        <a:cs typeface=""/>
      </a:majorFont>
      <a:minorFont>
        <a:latin typeface="Verdan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onlar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onlar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onlar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onlar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onlar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onlar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onlar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onlar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onlar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3609</TotalTime>
  <Words>4048</Words>
  <Application>Microsoft Office PowerPoint</Application>
  <PresentationFormat>Ekran Gösterisi (4:3)</PresentationFormat>
  <Paragraphs>419</Paragraphs>
  <Slides>92</Slides>
  <Notes>0</Notes>
  <HiddenSlides>0</HiddenSlides>
  <MMClips>0</MMClips>
  <ScaleCrop>false</ScaleCrop>
  <HeadingPairs>
    <vt:vector size="6" baseType="variant">
      <vt:variant>
        <vt:lpstr>Kullanılan Yazı Tipleri</vt:lpstr>
      </vt:variant>
      <vt:variant>
        <vt:i4>9</vt:i4>
      </vt:variant>
      <vt:variant>
        <vt:lpstr>Tema</vt:lpstr>
      </vt:variant>
      <vt:variant>
        <vt:i4>7</vt:i4>
      </vt:variant>
      <vt:variant>
        <vt:lpstr>Slayt Başlıkları</vt:lpstr>
      </vt:variant>
      <vt:variant>
        <vt:i4>92</vt:i4>
      </vt:variant>
    </vt:vector>
  </HeadingPairs>
  <TitlesOfParts>
    <vt:vector size="108" baseType="lpstr">
      <vt:lpstr>Arial</vt:lpstr>
      <vt:lpstr>Arial Black</vt:lpstr>
      <vt:lpstr>Calibri</vt:lpstr>
      <vt:lpstr>Calibri Light</vt:lpstr>
      <vt:lpstr>Comic Sans MS</vt:lpstr>
      <vt:lpstr>Symbol</vt:lpstr>
      <vt:lpstr>Times New Roman</vt:lpstr>
      <vt:lpstr>Verdana</vt:lpstr>
      <vt:lpstr>Wingdings</vt:lpstr>
      <vt:lpstr>Dairesel</vt:lpstr>
      <vt:lpstr>Boyalı Kalemler</vt:lpstr>
      <vt:lpstr>Balonlar</vt:lpstr>
      <vt:lpstr>Office Teması</vt:lpstr>
      <vt:lpstr>1_Office Teması</vt:lpstr>
      <vt:lpstr>2_Office Teması</vt:lpstr>
      <vt:lpstr>3_Office Teması</vt:lpstr>
      <vt:lpstr>METAL ZEHİRLENMELERİ (Devam)</vt:lpstr>
      <vt:lpstr>Kadmiyum </vt:lpstr>
      <vt:lpstr>Kadmiyum</vt:lpstr>
      <vt:lpstr>Kadmiyum</vt:lpstr>
      <vt:lpstr>Kadmiyum</vt:lpstr>
      <vt:lpstr>Kadmiyum</vt:lpstr>
      <vt:lpstr>Kadmiyum</vt:lpstr>
      <vt:lpstr>Kadmiyum</vt:lpstr>
      <vt:lpstr>Kadmiyum</vt:lpstr>
      <vt:lpstr>Kadmiyum</vt:lpstr>
      <vt:lpstr>Kadmiyum</vt:lpstr>
      <vt:lpstr>Cd zehirlenmesi</vt:lpstr>
      <vt:lpstr>Kadmiyum</vt:lpstr>
      <vt:lpstr>Kadmiyum</vt:lpstr>
      <vt:lpstr>Kadmiyum</vt:lpstr>
      <vt:lpstr>TÜRK GIDA KODEKSİ BULAŞANLAR YÖNETMELİĞİ 29.12.2011 </vt:lpstr>
      <vt:lpstr>Kurşun (plumbism) </vt:lpstr>
      <vt:lpstr>PowerPoint Sunusu</vt:lpstr>
      <vt:lpstr>Kurşun</vt:lpstr>
      <vt:lpstr>Kurşun</vt:lpstr>
      <vt:lpstr>Kurşun</vt:lpstr>
      <vt:lpstr>Kurşun</vt:lpstr>
      <vt:lpstr>Kurşun-Etki Mekanizması</vt:lpstr>
      <vt:lpstr>Kurşun</vt:lpstr>
      <vt:lpstr>Kurşun</vt:lpstr>
      <vt:lpstr>Kurşun</vt:lpstr>
      <vt:lpstr>Kurşun</vt:lpstr>
      <vt:lpstr>Kurşun</vt:lpstr>
      <vt:lpstr>Kurşun</vt:lpstr>
      <vt:lpstr>Kurşun</vt:lpstr>
      <vt:lpstr>PowerPoint Sunusu</vt:lpstr>
      <vt:lpstr>Kurşun</vt:lpstr>
      <vt:lpstr>Kursakta kurşun taneleri</vt:lpstr>
      <vt:lpstr>Kurşun</vt:lpstr>
      <vt:lpstr>Kurşun</vt:lpstr>
      <vt:lpstr>Kurşun</vt:lpstr>
      <vt:lpstr>Kurşun</vt:lpstr>
      <vt:lpstr>Kurşun</vt:lpstr>
      <vt:lpstr>Kurşun</vt:lpstr>
      <vt:lpstr>Kurşun</vt:lpstr>
      <vt:lpstr>TÜRK GIDA KODEKSİ BULAŞANLAR YÖNETMELİĞİ 29.12.2011 </vt:lpstr>
      <vt:lpstr>Molibden </vt:lpstr>
      <vt:lpstr>PowerPoint Sunusu</vt:lpstr>
      <vt:lpstr>Molibden </vt:lpstr>
      <vt:lpstr>Mo zehirlenmesine duyarlılık </vt:lpstr>
      <vt:lpstr>Molibden</vt:lpstr>
      <vt:lpstr>Molibden</vt:lpstr>
      <vt:lpstr>Molibden</vt:lpstr>
      <vt:lpstr>Molibden</vt:lpstr>
      <vt:lpstr>Molibden</vt:lpstr>
      <vt:lpstr>Molibden</vt:lpstr>
      <vt:lpstr>Selenyum </vt:lpstr>
      <vt:lpstr>Selenyum</vt:lpstr>
      <vt:lpstr>Selenyum</vt:lpstr>
      <vt:lpstr>Selenyum</vt:lpstr>
      <vt:lpstr>PowerPoint Sunusu</vt:lpstr>
      <vt:lpstr>Selenyum</vt:lpstr>
      <vt:lpstr>Selenyum-Sağaltım</vt:lpstr>
      <vt:lpstr>PowerPoint Sunusu</vt:lpstr>
      <vt:lpstr>İnorganik Maddeler </vt:lpstr>
      <vt:lpstr>Nitrat ve Nitrit</vt:lpstr>
      <vt:lpstr>Nitrat ve Nitrit</vt:lpstr>
      <vt:lpstr>Nitrat ve Nitrit</vt:lpstr>
      <vt:lpstr>Nitrat ve Nitrit</vt:lpstr>
      <vt:lpstr>Nitrat ve Nitrit</vt:lpstr>
      <vt:lpstr>Nitrat ve Nitrit</vt:lpstr>
      <vt:lpstr>Nitrat ve Nitrit</vt:lpstr>
      <vt:lpstr>Nitrat ve Nitrit</vt:lpstr>
      <vt:lpstr>PowerPoint Sunusu</vt:lpstr>
      <vt:lpstr>Nitrat ve Nitrit</vt:lpstr>
      <vt:lpstr>Nitrat ve Nitrit</vt:lpstr>
      <vt:lpstr>Nitrat ve Nitrit</vt:lpstr>
      <vt:lpstr>Nitrat ve Nitrit</vt:lpstr>
      <vt:lpstr>Tuz Zehirlenmesi</vt:lpstr>
      <vt:lpstr>Yetişkin hayvan serum Na referans değerleri (mmol/L=mEq/L)</vt:lpstr>
      <vt:lpstr>Tuz-Zehirlilik</vt:lpstr>
      <vt:lpstr>Tuz</vt:lpstr>
      <vt:lpstr>Tuz- Etki şekli</vt:lpstr>
      <vt:lpstr>Tuz- Etki şekli</vt:lpstr>
      <vt:lpstr>PowerPoint Sunusu</vt:lpstr>
      <vt:lpstr>Tuz</vt:lpstr>
      <vt:lpstr>Tuz</vt:lpstr>
      <vt:lpstr>Asitler</vt:lpstr>
      <vt:lpstr>Asitler</vt:lpstr>
      <vt:lpstr>Asitler</vt:lpstr>
      <vt:lpstr>Sülfürik asitle zehirlenmiş köpek</vt:lpstr>
      <vt:lpstr>Hidroklorik asit zehirlenmesi</vt:lpstr>
      <vt:lpstr>Asitler</vt:lpstr>
      <vt:lpstr>Alkaliler</vt:lpstr>
      <vt:lpstr>Alkaliler</vt:lpstr>
      <vt:lpstr>Alkaliler</vt:lpstr>
      <vt:lpstr>Alkaliler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METALLE, DİĞER İNORGANİK MADDELER, YAKICI ASİT ve ALKALİLER</dc:title>
  <dc:creator>ay</dc:creator>
  <cp:lastModifiedBy>Ayhan FİLAZİ</cp:lastModifiedBy>
  <cp:revision>203</cp:revision>
  <dcterms:created xsi:type="dcterms:W3CDTF">2006-10-14T21:24:23Z</dcterms:created>
  <dcterms:modified xsi:type="dcterms:W3CDTF">2025-10-20T04:56:33Z</dcterms:modified>
</cp:coreProperties>
</file>