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75" r:id="rId3"/>
    <p:sldId id="276" r:id="rId4"/>
    <p:sldId id="280" r:id="rId5"/>
    <p:sldId id="284" r:id="rId6"/>
    <p:sldId id="287" r:id="rId7"/>
    <p:sldId id="296" r:id="rId8"/>
    <p:sldId id="29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4" autoAdjust="0"/>
    <p:restoredTop sz="94660"/>
  </p:normalViewPr>
  <p:slideViewPr>
    <p:cSldViewPr>
      <p:cViewPr varScale="1">
        <p:scale>
          <a:sx n="109" d="100"/>
          <a:sy n="109" d="100"/>
        </p:scale>
        <p:origin x="166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404CD-E5FE-4BBD-B9F9-6968F216890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F79C9-C2EA-4150-A16A-51064C381E9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0566-2AD7-4C7C-B47C-4936F971F8C7}" type="datetime1">
              <a:rPr lang="tr-TR" smtClean="0"/>
              <a:t>15.01.2020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B509733-8CD1-4CFB-88F1-85DB1A1171D1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1B40-B0E3-4F0A-AB72-15A0BCAA43EF}" type="datetime1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E903-9828-4F9F-9E5D-F1D39AC4029C}" type="datetime1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26E0-9A09-4214-9D41-8CB1F613765F}" type="datetime1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1E52-9BDE-4788-83DC-E001CB2B102F}" type="datetime1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B509733-8CD1-4CFB-88F1-85DB1A1171D1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4CEA-D9B6-4B64-A133-81026CC843DB}" type="datetime1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6964-F82E-4AA7-9C72-388E0BA41F74}" type="datetime1">
              <a:rPr lang="tr-TR" smtClean="0"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370-8AED-4C81-9302-C8B3D51881DC}" type="datetime1">
              <a:rPr lang="tr-TR" smtClean="0"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B893-ED7F-4E16-ADFE-F6E7348AA6CF}" type="datetime1">
              <a:rPr lang="tr-TR" smtClean="0"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2618-ED61-4F9F-B9F3-E5D00D8B64F1}" type="datetime1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E2D9-80A8-4073-89C8-7DCA7E89001E}" type="datetime1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B509733-8CD1-4CFB-88F1-85DB1A1171D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5DB6E7-82B2-4356-B834-9BF3AFEB0141}" type="datetime1">
              <a:rPr lang="tr-TR" smtClean="0"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B509733-8CD1-4CFB-88F1-85DB1A1171D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calisir@ankara.edu.tr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yusufcan_calisir@hot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6081148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Güvenliğin</a:t>
                      </a:r>
                      <a:r>
                        <a:rPr lang="tr-TR" b="1" baseline="0" dirty="0" smtClean="0"/>
                        <a:t> Güncel Sorunları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Çağdaş 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Sosyal Güvenlik Sistemlerinin Baş ağrıları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tr-T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4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4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4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4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4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4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tr-TR" sz="2800" b="1" dirty="0"/>
              <a:t>Dünyada Başlıca Sosyal Güvenlik Meseleleri ve Çağdaş Sosyal Güvenlik Sistemlerinin Baş </a:t>
            </a:r>
            <a:r>
              <a:rPr lang="tr-TR" sz="2800" b="1" dirty="0" smtClean="0"/>
              <a:t>Ağrıları -II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dirty="0"/>
              <a:t>Sosyal güvenlik insanlığın en eski ve en güncel meselesi olmaya devam etmekte,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çağdaş </a:t>
            </a:r>
            <a:r>
              <a:rPr lang="tr-TR" dirty="0"/>
              <a:t>sosyal güvenlik sistemleri de birtakım benzer sorunlar yaşamaktadır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 sorunlarla ilgili ortak bir görüş olmamakla birlikte; genel olarak şu şekilde </a:t>
            </a:r>
            <a:r>
              <a:rPr lang="tr-TR" dirty="0" smtClean="0"/>
              <a:t>sınıflandırabiliriz: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tr-TR" sz="2800" b="1" dirty="0"/>
              <a:t>Dünyada Başlıca Sosyal Güvenlik Meseleleri ve Çağdaş Sosyal Güvenlik Sistemlerinin Baş </a:t>
            </a:r>
            <a:r>
              <a:rPr lang="tr-TR" sz="2800" b="1" dirty="0" smtClean="0"/>
              <a:t>Ağrıları -II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1-Dünyada </a:t>
            </a:r>
            <a:r>
              <a:rPr lang="tr-TR" b="1" u="sng" dirty="0">
                <a:solidFill>
                  <a:srgbClr val="002060"/>
                </a:solidFill>
              </a:rPr>
              <a:t>Temel Sosyal Güvenlik Meselesi: </a:t>
            </a:r>
            <a:endParaRPr lang="tr-TR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r-TR" b="1" u="sng" dirty="0" smtClean="0">
                <a:solidFill>
                  <a:srgbClr val="C00000"/>
                </a:solidFill>
              </a:rPr>
              <a:t>Sosyal Güven(LİK)siz </a:t>
            </a:r>
            <a:r>
              <a:rPr lang="tr-TR" b="1" u="sng" dirty="0">
                <a:solidFill>
                  <a:srgbClr val="C00000"/>
                </a:solidFill>
              </a:rPr>
              <a:t>Yaşamak</a:t>
            </a:r>
          </a:p>
          <a:p>
            <a:endParaRPr lang="tr-TR" dirty="0" smtClean="0"/>
          </a:p>
          <a:p>
            <a:r>
              <a:rPr lang="tr-TR" dirty="0" smtClean="0"/>
              <a:t>Sosyal </a:t>
            </a:r>
            <a:r>
              <a:rPr lang="tr-TR" dirty="0"/>
              <a:t>güvensiz yaşamak dünyada sosyal güvenlik bakımından üzerinde durulmayan temel bir sorundur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Çağdaş anlamda sosyal güvenlik korumasının tüm insanlığa ulaştığını söylemek mümkün değildir.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tr-TR" sz="2800" b="1" dirty="0"/>
              <a:t>Dünyada Başlıca Sosyal Güvenlik Meseleleri ve Çağdaş Sosyal Güvenlik Sistemlerinin Baş </a:t>
            </a:r>
            <a:r>
              <a:rPr lang="tr-TR" sz="2800" b="1" dirty="0" smtClean="0"/>
              <a:t>Ağrıları -II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2-Çağdaş </a:t>
            </a:r>
            <a:r>
              <a:rPr lang="tr-TR" b="1" u="sng" dirty="0">
                <a:solidFill>
                  <a:srgbClr val="002060"/>
                </a:solidFill>
              </a:rPr>
              <a:t>Sosyal Güvenlik Sisteminin Baş </a:t>
            </a:r>
            <a:r>
              <a:rPr lang="tr-TR" b="1" u="sng" dirty="0" smtClean="0">
                <a:solidFill>
                  <a:srgbClr val="002060"/>
                </a:solidFill>
              </a:rPr>
              <a:t>Ağrıları</a:t>
            </a:r>
          </a:p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r>
              <a:rPr lang="tr-TR" dirty="0"/>
              <a:t>Sosyal güvenlik ihtiyacı ve bu ihtiyacın karşılanması arayışı insanlık tarihi kadar eskidir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Sosyal güvenlik ekonomik, sosyal ve siyasi durum ve gelişmelere karşı son derce duyarlı bir alandır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Ülke ve dünyada meydana gelen ekonomik ve sosyal gelişmeler, sosyal güvenlik ve sosyal güvenlik sistemlerini büyük ölçüde etkiler.</a:t>
            </a:r>
          </a:p>
          <a:p>
            <a:pPr>
              <a:buNone/>
            </a:pPr>
            <a:endParaRPr lang="tr-TR" b="1" u="sng" dirty="0">
              <a:solidFill>
                <a:srgbClr val="00206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tr-TR" sz="2800" b="1" dirty="0"/>
              <a:t>Dünyada Başlıca Sosyal Güvenlik Meseleleri ve Çağdaş Sosyal Güvenlik Sistemlerinin Baş </a:t>
            </a:r>
            <a:r>
              <a:rPr lang="tr-TR" sz="2800" b="1" dirty="0" smtClean="0"/>
              <a:t>Ağrıları -II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2-Çağdaş </a:t>
            </a:r>
            <a:r>
              <a:rPr lang="tr-TR" b="1" u="sng" dirty="0">
                <a:solidFill>
                  <a:srgbClr val="002060"/>
                </a:solidFill>
              </a:rPr>
              <a:t>Sosyal Güvenlik Sisteminin Baş </a:t>
            </a:r>
            <a:r>
              <a:rPr lang="tr-TR" b="1" u="sng" dirty="0" smtClean="0">
                <a:solidFill>
                  <a:srgbClr val="002060"/>
                </a:solidFill>
              </a:rPr>
              <a:t>Ağrıları</a:t>
            </a:r>
          </a:p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r-TR" b="1" i="1" dirty="0">
                <a:solidFill>
                  <a:srgbClr val="FF0000"/>
                </a:solidFill>
              </a:rPr>
              <a:t>A-Nüfusun Yaşlanması</a:t>
            </a:r>
          </a:p>
          <a:p>
            <a:r>
              <a:rPr lang="tr-TR" dirty="0"/>
              <a:t>Günümüzde kalkınmış ve sanayileşmiş ülkelerde nüfusun etkisi olumsuz yönde gerçekleşmektedir. </a:t>
            </a:r>
            <a:endParaRPr lang="tr-TR" dirty="0" smtClean="0"/>
          </a:p>
          <a:p>
            <a:r>
              <a:rPr lang="tr-TR" dirty="0" smtClean="0"/>
              <a:t>Çünkü </a:t>
            </a:r>
            <a:r>
              <a:rPr lang="tr-TR" dirty="0"/>
              <a:t>bu ülkelerde nüfusun yaşlanması olgusu yaşanmaktadır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Çağ içi nüfusun azalması, çağ dışı özellikle de yaşlı nüfusun tüm nüfus içindeki payının artması; </a:t>
            </a:r>
            <a:endParaRPr lang="tr-TR" dirty="0" smtClean="0"/>
          </a:p>
          <a:p>
            <a:r>
              <a:rPr lang="tr-TR" dirty="0" smtClean="0"/>
              <a:t>yani </a:t>
            </a:r>
            <a:r>
              <a:rPr lang="tr-TR" dirty="0"/>
              <a:t>nüfusun negatif büyümesi sosyal güvenlik sisteminin finansmanını olumsuz yönde etkilemektedir. </a:t>
            </a:r>
          </a:p>
          <a:p>
            <a:pPr>
              <a:buNone/>
            </a:pPr>
            <a:endParaRPr lang="tr-TR" b="1" u="sng" dirty="0">
              <a:solidFill>
                <a:srgbClr val="00206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tr-TR" sz="2800" b="1" dirty="0"/>
              <a:t>Dünyada Başlıca Sosyal Güvenlik Meseleleri ve Çağdaş Sosyal Güvenlik Sistemlerinin Baş </a:t>
            </a:r>
            <a:r>
              <a:rPr lang="tr-TR" sz="2800" b="1" dirty="0" smtClean="0"/>
              <a:t>Ağrıları -II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2-Çağdaş </a:t>
            </a:r>
            <a:r>
              <a:rPr lang="tr-TR" b="1" u="sng" dirty="0">
                <a:solidFill>
                  <a:srgbClr val="002060"/>
                </a:solidFill>
              </a:rPr>
              <a:t>Sosyal Güvenlik Sisteminin Baş </a:t>
            </a:r>
            <a:r>
              <a:rPr lang="tr-TR" b="1" u="sng" dirty="0" smtClean="0">
                <a:solidFill>
                  <a:srgbClr val="002060"/>
                </a:solidFill>
              </a:rPr>
              <a:t>Ağrıları</a:t>
            </a:r>
          </a:p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r-TR" b="1" i="1" dirty="0">
                <a:solidFill>
                  <a:srgbClr val="FF0000"/>
                </a:solidFill>
              </a:rPr>
              <a:t>B-Global Gelişmeler</a:t>
            </a:r>
          </a:p>
          <a:p>
            <a:r>
              <a:rPr lang="tr-TR" dirty="0"/>
              <a:t>Dünyadaki siyasi ve ekonomik gelişmeler kastedilmektedir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Küreselleşme süreci, dünyada iletişim, haberleşme, nakliyat imkanlarını </a:t>
            </a:r>
            <a:r>
              <a:rPr lang="tr-TR" dirty="0" smtClean="0"/>
              <a:t>arttırmıştır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Dünya çapında bir ticari ve ekonomik bütünleşme süreci başlamıştır.</a:t>
            </a:r>
          </a:p>
          <a:p>
            <a:pPr>
              <a:buNone/>
            </a:pPr>
            <a:endParaRPr lang="tr-TR" b="1" u="sng" dirty="0">
              <a:solidFill>
                <a:srgbClr val="00206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r-TR" sz="3200" b="1" dirty="0"/>
              <a:t>Türk Sosyal Güvenlik Sisteminin Baş </a:t>
            </a:r>
            <a:r>
              <a:rPr lang="tr-TR" sz="3200" b="1" dirty="0" smtClean="0"/>
              <a:t>Ağrıları -III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r>
              <a:rPr lang="tr-TR" dirty="0"/>
              <a:t>Baş ağrısı sayılacak meseleler, sosyal güvenlik sistemimizi tahrip eden, adaletsizliklere yol açan, sitemi süründürülemez hale getiren sorunlardır.</a:t>
            </a:r>
          </a:p>
          <a:p>
            <a:pPr>
              <a:buNone/>
            </a:pPr>
            <a:endParaRPr lang="tr-TR" b="1" u="sng" dirty="0">
              <a:solidFill>
                <a:srgbClr val="00206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dirty="0" smtClean="0"/>
              <a:t>Yararlanılan Kaynak:</a:t>
            </a:r>
          </a:p>
          <a:p>
            <a:pPr marL="0" indent="0">
              <a:buNone/>
            </a:pPr>
            <a:endParaRPr lang="tr-TR" b="1" u="sng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dirty="0" smtClean="0">
                <a:solidFill>
                  <a:srgbClr val="002060"/>
                </a:solidFill>
              </a:rPr>
              <a:t>Kadir Arıcı, Türk Sosyal Güvenlik Hukuku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04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114</TotalTime>
  <Words>381</Words>
  <Application>Microsoft Office PowerPoint</Application>
  <PresentationFormat>Ekran Gösterisi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 2</vt:lpstr>
      <vt:lpstr>Hisse Senedi</vt:lpstr>
      <vt:lpstr>T.C. ANKARA ÜNİVERSİTESİ   AYAŞ MESLEK YÜKSEK OKULU</vt:lpstr>
      <vt:lpstr>Dünyada Başlıca Sosyal Güvenlik Meseleleri ve Çağdaş Sosyal Güvenlik Sistemlerinin Baş Ağrıları -II</vt:lpstr>
      <vt:lpstr>Dünyada Başlıca Sosyal Güvenlik Meseleleri ve Çağdaş Sosyal Güvenlik Sistemlerinin Baş Ağrıları -II</vt:lpstr>
      <vt:lpstr>Dünyada Başlıca Sosyal Güvenlik Meseleleri ve Çağdaş Sosyal Güvenlik Sistemlerinin Baş Ağrıları -II</vt:lpstr>
      <vt:lpstr>Dünyada Başlıca Sosyal Güvenlik Meseleleri ve Çağdaş Sosyal Güvenlik Sistemlerinin Baş Ağrıları -II</vt:lpstr>
      <vt:lpstr>Dünyada Başlıca Sosyal Güvenlik Meseleleri ve Çağdaş Sosyal Güvenlik Sistemlerinin Baş Ağrıları -II</vt:lpstr>
      <vt:lpstr>Türk Sosyal Güvenlik Sisteminin Baş Ağrıları -III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y</cp:lastModifiedBy>
  <cp:revision>7</cp:revision>
  <dcterms:created xsi:type="dcterms:W3CDTF">2019-02-26T20:25:17Z</dcterms:created>
  <dcterms:modified xsi:type="dcterms:W3CDTF">2020-01-15T09:20:43Z</dcterms:modified>
</cp:coreProperties>
</file>