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5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6741CE-E614-45B4-ACF1-092981F3B69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7E3BB01-183E-462F-993E-D31F0F7C8957}">
      <dgm:prSet/>
      <dgm:spPr/>
      <dgm:t>
        <a:bodyPr/>
        <a:lstStyle/>
        <a:p>
          <a:r>
            <a:rPr lang="en-GB"/>
            <a:t>İlk savaş sonrası kuşağı</a:t>
          </a:r>
          <a:r>
            <a:rPr lang="el-GR"/>
            <a:t> (1945-1967)</a:t>
          </a:r>
          <a:r>
            <a:rPr lang="en-GB"/>
            <a:t>: II. Dünya Savaşı, Alman İşgali, Direniş, İç Savaş deneyimlerini yaşamış kuşak</a:t>
          </a:r>
          <a:r>
            <a:rPr lang="tr-TR"/>
            <a:t>tır.</a:t>
          </a:r>
          <a:endParaRPr lang="en-US"/>
        </a:p>
      </dgm:t>
    </dgm:pt>
    <dgm:pt modelId="{183F9A89-DAC8-4E06-B52C-EBE7F5DB61EF}" type="parTrans" cxnId="{C5E0BD3C-0896-4956-8C4F-E874E229F58B}">
      <dgm:prSet/>
      <dgm:spPr/>
      <dgm:t>
        <a:bodyPr/>
        <a:lstStyle/>
        <a:p>
          <a:endParaRPr lang="en-US"/>
        </a:p>
      </dgm:t>
    </dgm:pt>
    <dgm:pt modelId="{FEE3ACFC-2091-4136-B6C0-4F0789E5F461}" type="sibTrans" cxnId="{C5E0BD3C-0896-4956-8C4F-E874E229F58B}">
      <dgm:prSet/>
      <dgm:spPr/>
      <dgm:t>
        <a:bodyPr/>
        <a:lstStyle/>
        <a:p>
          <a:endParaRPr lang="en-US"/>
        </a:p>
      </dgm:t>
    </dgm:pt>
    <dgm:pt modelId="{1C0A2430-480E-477A-9EF0-CFD5B11FD582}">
      <dgm:prSet/>
      <dgm:spPr/>
      <dgm:t>
        <a:bodyPr/>
        <a:lstStyle/>
        <a:p>
          <a:r>
            <a:rPr lang="en-GB"/>
            <a:t>Tarih olaylar edebiyatta önemli bir yer tut</a:t>
          </a:r>
          <a:r>
            <a:rPr lang="tr-TR"/>
            <a:t>ar.</a:t>
          </a:r>
          <a:endParaRPr lang="en-US"/>
        </a:p>
      </dgm:t>
    </dgm:pt>
    <dgm:pt modelId="{03FD0753-ED81-47B8-968E-C3EC95E20AAE}" type="parTrans" cxnId="{A95D97B1-0FDA-4D12-92EE-77ABD18B235A}">
      <dgm:prSet/>
      <dgm:spPr/>
      <dgm:t>
        <a:bodyPr/>
        <a:lstStyle/>
        <a:p>
          <a:endParaRPr lang="en-US"/>
        </a:p>
      </dgm:t>
    </dgm:pt>
    <dgm:pt modelId="{D10B4585-F6EC-4BDB-8194-517D10F3E96A}" type="sibTrans" cxnId="{A95D97B1-0FDA-4D12-92EE-77ABD18B235A}">
      <dgm:prSet/>
      <dgm:spPr/>
      <dgm:t>
        <a:bodyPr/>
        <a:lstStyle/>
        <a:p>
          <a:endParaRPr lang="en-US"/>
        </a:p>
      </dgm:t>
    </dgm:pt>
    <dgm:pt modelId="{594E1483-7A44-4CAA-B670-CEB6C646C968}">
      <dgm:prSet/>
      <dgm:spPr/>
      <dgm:t>
        <a:bodyPr/>
        <a:lstStyle/>
        <a:p>
          <a:r>
            <a:rPr lang="en-GB"/>
            <a:t>İkinci savaş sonrası kuşağı</a:t>
          </a:r>
          <a:r>
            <a:rPr lang="el-GR"/>
            <a:t> (1960)</a:t>
          </a:r>
          <a:r>
            <a:rPr lang="en-GB"/>
            <a:t>: 1930’dan sonra doğuyup 40’li yılları yaşamamış olan</a:t>
          </a:r>
          <a:r>
            <a:rPr lang="tr-TR"/>
            <a:t> edebiyatçılardır.</a:t>
          </a:r>
          <a:endParaRPr lang="en-US"/>
        </a:p>
      </dgm:t>
    </dgm:pt>
    <dgm:pt modelId="{8AA3F3A0-7EAD-4C47-A584-EE4E0A702134}" type="parTrans" cxnId="{F0FB276F-79F2-41E0-A265-24BC0285C0D3}">
      <dgm:prSet/>
      <dgm:spPr/>
      <dgm:t>
        <a:bodyPr/>
        <a:lstStyle/>
        <a:p>
          <a:endParaRPr lang="en-US"/>
        </a:p>
      </dgm:t>
    </dgm:pt>
    <dgm:pt modelId="{9A92141A-BCAF-4176-80C5-73FEA3550B22}" type="sibTrans" cxnId="{F0FB276F-79F2-41E0-A265-24BC0285C0D3}">
      <dgm:prSet/>
      <dgm:spPr/>
      <dgm:t>
        <a:bodyPr/>
        <a:lstStyle/>
        <a:p>
          <a:endParaRPr lang="en-US"/>
        </a:p>
      </dgm:t>
    </dgm:pt>
    <dgm:pt modelId="{C4D6E3E0-2D78-4EDB-AEA0-AA43A1C6ED41}">
      <dgm:prSet/>
      <dgm:spPr/>
      <dgm:t>
        <a:bodyPr/>
        <a:lstStyle/>
        <a:p>
          <a:r>
            <a:rPr lang="en-GB"/>
            <a:t>varoluşsal sorunlar (genelde 60’li yıllarda ortaya çıkmaya başl</a:t>
          </a:r>
          <a:r>
            <a:rPr lang="tr-TR"/>
            <a:t>ar.</a:t>
          </a:r>
          <a:endParaRPr lang="en-US"/>
        </a:p>
      </dgm:t>
    </dgm:pt>
    <dgm:pt modelId="{5C785328-D768-4712-997B-870F3B56AF4F}" type="parTrans" cxnId="{5CEE6F3B-F7E6-4DCB-8A8C-309AB5BA5DCE}">
      <dgm:prSet/>
      <dgm:spPr/>
      <dgm:t>
        <a:bodyPr/>
        <a:lstStyle/>
        <a:p>
          <a:endParaRPr lang="en-US"/>
        </a:p>
      </dgm:t>
    </dgm:pt>
    <dgm:pt modelId="{28D31886-91A1-4755-927C-ADACD4AAFFDB}" type="sibTrans" cxnId="{5CEE6F3B-F7E6-4DCB-8A8C-309AB5BA5DCE}">
      <dgm:prSet/>
      <dgm:spPr/>
      <dgm:t>
        <a:bodyPr/>
        <a:lstStyle/>
        <a:p>
          <a:endParaRPr lang="en-US"/>
        </a:p>
      </dgm:t>
    </dgm:pt>
    <dgm:pt modelId="{A9410E4E-4025-4BD9-8EA1-936F5D24DD45}" type="pres">
      <dgm:prSet presAssocID="{436741CE-E614-45B4-ACF1-092981F3B69C}" presName="linear" presStyleCnt="0">
        <dgm:presLayoutVars>
          <dgm:animLvl val="lvl"/>
          <dgm:resizeHandles val="exact"/>
        </dgm:presLayoutVars>
      </dgm:prSet>
      <dgm:spPr/>
    </dgm:pt>
    <dgm:pt modelId="{BC3B2C29-2D21-42E8-8F47-1BD2EDB2E518}" type="pres">
      <dgm:prSet presAssocID="{07E3BB01-183E-462F-993E-D31F0F7C895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3BBDA5D-F101-4EF1-B41A-C3D004BB0979}" type="pres">
      <dgm:prSet presAssocID="{FEE3ACFC-2091-4136-B6C0-4F0789E5F461}" presName="spacer" presStyleCnt="0"/>
      <dgm:spPr/>
    </dgm:pt>
    <dgm:pt modelId="{222E75B4-92D6-43DF-AAFE-29625006489A}" type="pres">
      <dgm:prSet presAssocID="{1C0A2430-480E-477A-9EF0-CFD5B11FD58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F085C15-EDF3-4F97-B830-A4135CAC9E95}" type="pres">
      <dgm:prSet presAssocID="{D10B4585-F6EC-4BDB-8194-517D10F3E96A}" presName="spacer" presStyleCnt="0"/>
      <dgm:spPr/>
    </dgm:pt>
    <dgm:pt modelId="{1B831E9A-60BD-4000-B7F5-173FE826990B}" type="pres">
      <dgm:prSet presAssocID="{594E1483-7A44-4CAA-B670-CEB6C646C96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AA9CA37-E30D-4398-857A-30EF7DB3699B}" type="pres">
      <dgm:prSet presAssocID="{9A92141A-BCAF-4176-80C5-73FEA3550B22}" presName="spacer" presStyleCnt="0"/>
      <dgm:spPr/>
    </dgm:pt>
    <dgm:pt modelId="{5C502C5E-42ED-4388-926D-81FF146B767D}" type="pres">
      <dgm:prSet presAssocID="{C4D6E3E0-2D78-4EDB-AEA0-AA43A1C6ED4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CEE6F3B-F7E6-4DCB-8A8C-309AB5BA5DCE}" srcId="{436741CE-E614-45B4-ACF1-092981F3B69C}" destId="{C4D6E3E0-2D78-4EDB-AEA0-AA43A1C6ED41}" srcOrd="3" destOrd="0" parTransId="{5C785328-D768-4712-997B-870F3B56AF4F}" sibTransId="{28D31886-91A1-4755-927C-ADACD4AAFFDB}"/>
    <dgm:cxn modelId="{C5E0BD3C-0896-4956-8C4F-E874E229F58B}" srcId="{436741CE-E614-45B4-ACF1-092981F3B69C}" destId="{07E3BB01-183E-462F-993E-D31F0F7C8957}" srcOrd="0" destOrd="0" parTransId="{183F9A89-DAC8-4E06-B52C-EBE7F5DB61EF}" sibTransId="{FEE3ACFC-2091-4136-B6C0-4F0789E5F461}"/>
    <dgm:cxn modelId="{7DFC0361-5295-485A-8C40-BA1B6BBA965C}" type="presOf" srcId="{07E3BB01-183E-462F-993E-D31F0F7C8957}" destId="{BC3B2C29-2D21-42E8-8F47-1BD2EDB2E518}" srcOrd="0" destOrd="0" presId="urn:microsoft.com/office/officeart/2005/8/layout/vList2"/>
    <dgm:cxn modelId="{8B92E341-9DE3-4F64-883C-558975555A02}" type="presOf" srcId="{1C0A2430-480E-477A-9EF0-CFD5B11FD582}" destId="{222E75B4-92D6-43DF-AAFE-29625006489A}" srcOrd="0" destOrd="0" presId="urn:microsoft.com/office/officeart/2005/8/layout/vList2"/>
    <dgm:cxn modelId="{F0FB276F-79F2-41E0-A265-24BC0285C0D3}" srcId="{436741CE-E614-45B4-ACF1-092981F3B69C}" destId="{594E1483-7A44-4CAA-B670-CEB6C646C968}" srcOrd="2" destOrd="0" parTransId="{8AA3F3A0-7EAD-4C47-A584-EE4E0A702134}" sibTransId="{9A92141A-BCAF-4176-80C5-73FEA3550B22}"/>
    <dgm:cxn modelId="{0797788A-A4FD-42A4-A98F-849D2B098882}" type="presOf" srcId="{594E1483-7A44-4CAA-B670-CEB6C646C968}" destId="{1B831E9A-60BD-4000-B7F5-173FE826990B}" srcOrd="0" destOrd="0" presId="urn:microsoft.com/office/officeart/2005/8/layout/vList2"/>
    <dgm:cxn modelId="{95C2C497-1894-4037-9003-6E99D07E9B23}" type="presOf" srcId="{436741CE-E614-45B4-ACF1-092981F3B69C}" destId="{A9410E4E-4025-4BD9-8EA1-936F5D24DD45}" srcOrd="0" destOrd="0" presId="urn:microsoft.com/office/officeart/2005/8/layout/vList2"/>
    <dgm:cxn modelId="{A95D97B1-0FDA-4D12-92EE-77ABD18B235A}" srcId="{436741CE-E614-45B4-ACF1-092981F3B69C}" destId="{1C0A2430-480E-477A-9EF0-CFD5B11FD582}" srcOrd="1" destOrd="0" parTransId="{03FD0753-ED81-47B8-968E-C3EC95E20AAE}" sibTransId="{D10B4585-F6EC-4BDB-8194-517D10F3E96A}"/>
    <dgm:cxn modelId="{768562DC-6102-4A3E-BEB8-89EB8B0E989E}" type="presOf" srcId="{C4D6E3E0-2D78-4EDB-AEA0-AA43A1C6ED41}" destId="{5C502C5E-42ED-4388-926D-81FF146B767D}" srcOrd="0" destOrd="0" presId="urn:microsoft.com/office/officeart/2005/8/layout/vList2"/>
    <dgm:cxn modelId="{84138DE8-7526-487E-AE04-9882DA49EA6C}" type="presParOf" srcId="{A9410E4E-4025-4BD9-8EA1-936F5D24DD45}" destId="{BC3B2C29-2D21-42E8-8F47-1BD2EDB2E518}" srcOrd="0" destOrd="0" presId="urn:microsoft.com/office/officeart/2005/8/layout/vList2"/>
    <dgm:cxn modelId="{8115D753-BB8F-48A4-97D8-1D98E14C9C24}" type="presParOf" srcId="{A9410E4E-4025-4BD9-8EA1-936F5D24DD45}" destId="{83BBDA5D-F101-4EF1-B41A-C3D004BB0979}" srcOrd="1" destOrd="0" presId="urn:microsoft.com/office/officeart/2005/8/layout/vList2"/>
    <dgm:cxn modelId="{D9B1846E-4B27-4378-8B96-3D49188CC068}" type="presParOf" srcId="{A9410E4E-4025-4BD9-8EA1-936F5D24DD45}" destId="{222E75B4-92D6-43DF-AAFE-29625006489A}" srcOrd="2" destOrd="0" presId="urn:microsoft.com/office/officeart/2005/8/layout/vList2"/>
    <dgm:cxn modelId="{F79F9A19-F36F-4284-9880-2643DC723D31}" type="presParOf" srcId="{A9410E4E-4025-4BD9-8EA1-936F5D24DD45}" destId="{AF085C15-EDF3-4F97-B830-A4135CAC9E95}" srcOrd="3" destOrd="0" presId="urn:microsoft.com/office/officeart/2005/8/layout/vList2"/>
    <dgm:cxn modelId="{71E28CB9-82A9-4A0C-8D1A-C3EFCB6EEC1B}" type="presParOf" srcId="{A9410E4E-4025-4BD9-8EA1-936F5D24DD45}" destId="{1B831E9A-60BD-4000-B7F5-173FE826990B}" srcOrd="4" destOrd="0" presId="urn:microsoft.com/office/officeart/2005/8/layout/vList2"/>
    <dgm:cxn modelId="{96BA5C56-8FF0-4BF8-9CAF-5524BE8ECDF4}" type="presParOf" srcId="{A9410E4E-4025-4BD9-8EA1-936F5D24DD45}" destId="{7AA9CA37-E30D-4398-857A-30EF7DB3699B}" srcOrd="5" destOrd="0" presId="urn:microsoft.com/office/officeart/2005/8/layout/vList2"/>
    <dgm:cxn modelId="{64BB752A-1624-4178-AD53-296ECF9BC419}" type="presParOf" srcId="{A9410E4E-4025-4BD9-8EA1-936F5D24DD45}" destId="{5C502C5E-42ED-4388-926D-81FF146B767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EB09CF-2081-4185-8FB7-E9A80875B1D4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98F4C17-8F76-4813-A45D-4672CED2C2EF}">
      <dgm:prSet/>
      <dgm:spPr/>
      <dgm:t>
        <a:bodyPr/>
        <a:lstStyle/>
        <a:p>
          <a:r>
            <a:rPr lang="en-GB"/>
            <a:t>Savaş sonrası kuşağının eğilimleri:</a:t>
          </a:r>
          <a:br>
            <a:rPr lang="tr-TR"/>
          </a:br>
          <a:endParaRPr lang="en-US"/>
        </a:p>
      </dgm:t>
    </dgm:pt>
    <dgm:pt modelId="{09DF8085-3382-43A9-9728-F8AAEA0B040F}" type="parTrans" cxnId="{E565F2E2-0B32-4B1D-9975-2B85DD2FC27E}">
      <dgm:prSet/>
      <dgm:spPr/>
      <dgm:t>
        <a:bodyPr/>
        <a:lstStyle/>
        <a:p>
          <a:endParaRPr lang="en-US"/>
        </a:p>
      </dgm:t>
    </dgm:pt>
    <dgm:pt modelId="{763D2443-A7AF-4144-B123-051E91915D47}" type="sibTrans" cxnId="{E565F2E2-0B32-4B1D-9975-2B85DD2FC27E}">
      <dgm:prSet/>
      <dgm:spPr/>
      <dgm:t>
        <a:bodyPr/>
        <a:lstStyle/>
        <a:p>
          <a:endParaRPr lang="en-US"/>
        </a:p>
      </dgm:t>
    </dgm:pt>
    <dgm:pt modelId="{F1E8EA16-D6CE-4059-955B-09AB05B49E75}">
      <dgm:prSet/>
      <dgm:spPr/>
      <dgm:t>
        <a:bodyPr/>
        <a:lstStyle/>
        <a:p>
          <a:r>
            <a:rPr lang="en-GB"/>
            <a:t>Realizm: Gerçeği eleştirel bir gözle betiml</a:t>
          </a:r>
          <a:r>
            <a:rPr lang="tr-TR"/>
            <a:t>er</a:t>
          </a:r>
          <a:r>
            <a:rPr lang="en-GB"/>
            <a:t>(özellikle ilk savaş sonrası yıllarında)</a:t>
          </a:r>
          <a:endParaRPr lang="en-US"/>
        </a:p>
      </dgm:t>
    </dgm:pt>
    <dgm:pt modelId="{53AC693B-2C3F-409D-ACB3-D2F072AA2AAF}" type="parTrans" cxnId="{2C8F3A12-CD82-4786-BBA6-F2706C27026E}">
      <dgm:prSet/>
      <dgm:spPr/>
      <dgm:t>
        <a:bodyPr/>
        <a:lstStyle/>
        <a:p>
          <a:endParaRPr lang="en-US"/>
        </a:p>
      </dgm:t>
    </dgm:pt>
    <dgm:pt modelId="{061C7668-35EF-4187-8E4D-1E73C0A79F79}" type="sibTrans" cxnId="{2C8F3A12-CD82-4786-BBA6-F2706C27026E}">
      <dgm:prSet/>
      <dgm:spPr/>
      <dgm:t>
        <a:bodyPr/>
        <a:lstStyle/>
        <a:p>
          <a:endParaRPr lang="en-US"/>
        </a:p>
      </dgm:t>
    </dgm:pt>
    <dgm:pt modelId="{6DA94237-C0AF-4C7F-A238-55A436D312CE}">
      <dgm:prSet/>
      <dgm:spPr/>
      <dgm:t>
        <a:bodyPr/>
        <a:lstStyle/>
        <a:p>
          <a:r>
            <a:rPr lang="en-GB"/>
            <a:t>Modernizm: Realizme tepki olarak, yeni anlatım tarzları </a:t>
          </a:r>
          <a:r>
            <a:rPr lang="tr-TR"/>
            <a:t>benimsenir.</a:t>
          </a:r>
          <a:endParaRPr lang="en-US"/>
        </a:p>
      </dgm:t>
    </dgm:pt>
    <dgm:pt modelId="{3EA17817-A6CE-42DF-ACCA-9D6BE53B8509}" type="parTrans" cxnId="{8E9CBAA3-5D10-4976-A798-95E0C1BD8CC3}">
      <dgm:prSet/>
      <dgm:spPr/>
      <dgm:t>
        <a:bodyPr/>
        <a:lstStyle/>
        <a:p>
          <a:endParaRPr lang="en-US"/>
        </a:p>
      </dgm:t>
    </dgm:pt>
    <dgm:pt modelId="{B7A0B3BB-2D2C-40D1-A4BC-64C599C7419C}" type="sibTrans" cxnId="{8E9CBAA3-5D10-4976-A798-95E0C1BD8CC3}">
      <dgm:prSet/>
      <dgm:spPr/>
      <dgm:t>
        <a:bodyPr/>
        <a:lstStyle/>
        <a:p>
          <a:endParaRPr lang="en-US"/>
        </a:p>
      </dgm:t>
    </dgm:pt>
    <dgm:pt modelId="{E7B6880A-E6D6-4191-B2DB-AC0D1697BDD0}">
      <dgm:prSet/>
      <dgm:spPr/>
      <dgm:t>
        <a:bodyPr/>
        <a:lstStyle/>
        <a:p>
          <a:r>
            <a:rPr lang="en-GB"/>
            <a:t>hem modernist hem geleneksel unsurlar, otobiyografik bakış acısı</a:t>
          </a:r>
          <a:r>
            <a:rPr lang="tr-TR"/>
            <a:t>na rastalanır.</a:t>
          </a:r>
          <a:endParaRPr lang="en-US"/>
        </a:p>
      </dgm:t>
    </dgm:pt>
    <dgm:pt modelId="{F6399800-08B1-4E25-BA2C-3CC5ACA7830F}" type="parTrans" cxnId="{71EE30F6-C19E-4CEE-AB50-A8AFA01F2474}">
      <dgm:prSet/>
      <dgm:spPr/>
      <dgm:t>
        <a:bodyPr/>
        <a:lstStyle/>
        <a:p>
          <a:endParaRPr lang="en-US"/>
        </a:p>
      </dgm:t>
    </dgm:pt>
    <dgm:pt modelId="{55ADE3A3-B299-40A1-9E89-3D0BA9329C44}" type="sibTrans" cxnId="{71EE30F6-C19E-4CEE-AB50-A8AFA01F2474}">
      <dgm:prSet/>
      <dgm:spPr/>
      <dgm:t>
        <a:bodyPr/>
        <a:lstStyle/>
        <a:p>
          <a:endParaRPr lang="en-US"/>
        </a:p>
      </dgm:t>
    </dgm:pt>
    <dgm:pt modelId="{6AA7C84A-C99A-47DD-B1B4-B34588898A0F}">
      <dgm:prSet/>
      <dgm:spPr/>
      <dgm:t>
        <a:bodyPr/>
        <a:lstStyle/>
        <a:p>
          <a:r>
            <a:rPr lang="en-GB"/>
            <a:t>Siyasi ve toplumsal sorgulamalar: çatışmalar, otoriter iktidar, ekonomik ve toplumsal değişiklikler, geleceğe dair güvensizlik, farklılık</a:t>
          </a:r>
          <a:r>
            <a:rPr lang="tr-TR"/>
            <a:t>lar motifleri oluşturur.</a:t>
          </a:r>
          <a:endParaRPr lang="en-US"/>
        </a:p>
      </dgm:t>
    </dgm:pt>
    <dgm:pt modelId="{3E142515-3FB5-45C2-9BCA-A3862B791F2E}" type="parTrans" cxnId="{65793D8C-24EE-4C30-8F79-BDE31198D3BA}">
      <dgm:prSet/>
      <dgm:spPr/>
      <dgm:t>
        <a:bodyPr/>
        <a:lstStyle/>
        <a:p>
          <a:endParaRPr lang="en-US"/>
        </a:p>
      </dgm:t>
    </dgm:pt>
    <dgm:pt modelId="{FCE3334E-7D59-4838-8E17-698416A5E111}" type="sibTrans" cxnId="{65793D8C-24EE-4C30-8F79-BDE31198D3BA}">
      <dgm:prSet/>
      <dgm:spPr/>
      <dgm:t>
        <a:bodyPr/>
        <a:lstStyle/>
        <a:p>
          <a:endParaRPr lang="en-US"/>
        </a:p>
      </dgm:t>
    </dgm:pt>
    <dgm:pt modelId="{975548AE-D2D3-46AA-A896-7F3C05A3419C}" type="pres">
      <dgm:prSet presAssocID="{BBEB09CF-2081-4185-8FB7-E9A80875B1D4}" presName="Name0" presStyleCnt="0">
        <dgm:presLayoutVars>
          <dgm:dir/>
          <dgm:animLvl val="lvl"/>
          <dgm:resizeHandles val="exact"/>
        </dgm:presLayoutVars>
      </dgm:prSet>
      <dgm:spPr/>
    </dgm:pt>
    <dgm:pt modelId="{F9EDF9CB-4A16-4846-BAFB-268373C8990C}" type="pres">
      <dgm:prSet presAssocID="{6AA7C84A-C99A-47DD-B1B4-B34588898A0F}" presName="boxAndChildren" presStyleCnt="0"/>
      <dgm:spPr/>
    </dgm:pt>
    <dgm:pt modelId="{C48459D3-1339-4B26-9F07-CA65858416F5}" type="pres">
      <dgm:prSet presAssocID="{6AA7C84A-C99A-47DD-B1B4-B34588898A0F}" presName="parentTextBox" presStyleLbl="node1" presStyleIdx="0" presStyleCnt="2"/>
      <dgm:spPr/>
    </dgm:pt>
    <dgm:pt modelId="{E313A8DE-9828-4F27-9047-7F71E17B1CE0}" type="pres">
      <dgm:prSet presAssocID="{763D2443-A7AF-4144-B123-051E91915D47}" presName="sp" presStyleCnt="0"/>
      <dgm:spPr/>
    </dgm:pt>
    <dgm:pt modelId="{316C586B-5F88-442B-8DE2-72FB74770D4D}" type="pres">
      <dgm:prSet presAssocID="{798F4C17-8F76-4813-A45D-4672CED2C2EF}" presName="arrowAndChildren" presStyleCnt="0"/>
      <dgm:spPr/>
    </dgm:pt>
    <dgm:pt modelId="{E9CB6FC4-C635-4D09-B708-AC4F9C4A2BD9}" type="pres">
      <dgm:prSet presAssocID="{798F4C17-8F76-4813-A45D-4672CED2C2EF}" presName="parentTextArrow" presStyleLbl="node1" presStyleIdx="0" presStyleCnt="2"/>
      <dgm:spPr/>
    </dgm:pt>
    <dgm:pt modelId="{159D6804-6818-498E-BED2-4EED1682C45F}" type="pres">
      <dgm:prSet presAssocID="{798F4C17-8F76-4813-A45D-4672CED2C2EF}" presName="arrow" presStyleLbl="node1" presStyleIdx="1" presStyleCnt="2"/>
      <dgm:spPr/>
    </dgm:pt>
    <dgm:pt modelId="{3AE2078A-4818-4AD0-A20F-D78DA66B5C7E}" type="pres">
      <dgm:prSet presAssocID="{798F4C17-8F76-4813-A45D-4672CED2C2EF}" presName="descendantArrow" presStyleCnt="0"/>
      <dgm:spPr/>
    </dgm:pt>
    <dgm:pt modelId="{96F2D966-8063-450F-989E-B036C1816402}" type="pres">
      <dgm:prSet presAssocID="{F1E8EA16-D6CE-4059-955B-09AB05B49E75}" presName="childTextArrow" presStyleLbl="fgAccFollowNode1" presStyleIdx="0" presStyleCnt="3">
        <dgm:presLayoutVars>
          <dgm:bulletEnabled val="1"/>
        </dgm:presLayoutVars>
      </dgm:prSet>
      <dgm:spPr/>
    </dgm:pt>
    <dgm:pt modelId="{2B5D5F5B-EFFC-47E7-B595-CFD872B3097D}" type="pres">
      <dgm:prSet presAssocID="{6DA94237-C0AF-4C7F-A238-55A436D312CE}" presName="childTextArrow" presStyleLbl="fgAccFollowNode1" presStyleIdx="1" presStyleCnt="3">
        <dgm:presLayoutVars>
          <dgm:bulletEnabled val="1"/>
        </dgm:presLayoutVars>
      </dgm:prSet>
      <dgm:spPr/>
    </dgm:pt>
    <dgm:pt modelId="{587EAEC8-1F6C-408B-8442-19B912B04D76}" type="pres">
      <dgm:prSet presAssocID="{E7B6880A-E6D6-4191-B2DB-AC0D1697BDD0}" presName="childTextArrow" presStyleLbl="fgAccFollowNode1" presStyleIdx="2" presStyleCnt="3">
        <dgm:presLayoutVars>
          <dgm:bulletEnabled val="1"/>
        </dgm:presLayoutVars>
      </dgm:prSet>
      <dgm:spPr/>
    </dgm:pt>
  </dgm:ptLst>
  <dgm:cxnLst>
    <dgm:cxn modelId="{367C6006-1DE8-450B-8608-8E872AE1748B}" type="presOf" srcId="{798F4C17-8F76-4813-A45D-4672CED2C2EF}" destId="{E9CB6FC4-C635-4D09-B708-AC4F9C4A2BD9}" srcOrd="0" destOrd="0" presId="urn:microsoft.com/office/officeart/2005/8/layout/process4"/>
    <dgm:cxn modelId="{CA0C4908-3FD2-4160-93CE-5A5B30ECD709}" type="presOf" srcId="{E7B6880A-E6D6-4191-B2DB-AC0D1697BDD0}" destId="{587EAEC8-1F6C-408B-8442-19B912B04D76}" srcOrd="0" destOrd="0" presId="urn:microsoft.com/office/officeart/2005/8/layout/process4"/>
    <dgm:cxn modelId="{2C8F3A12-CD82-4786-BBA6-F2706C27026E}" srcId="{798F4C17-8F76-4813-A45D-4672CED2C2EF}" destId="{F1E8EA16-D6CE-4059-955B-09AB05B49E75}" srcOrd="0" destOrd="0" parTransId="{53AC693B-2C3F-409D-ACB3-D2F072AA2AAF}" sibTransId="{061C7668-35EF-4187-8E4D-1E73C0A79F79}"/>
    <dgm:cxn modelId="{379C225F-56D2-4884-AF9E-A7D1DA3ECA07}" type="presOf" srcId="{BBEB09CF-2081-4185-8FB7-E9A80875B1D4}" destId="{975548AE-D2D3-46AA-A896-7F3C05A3419C}" srcOrd="0" destOrd="0" presId="urn:microsoft.com/office/officeart/2005/8/layout/process4"/>
    <dgm:cxn modelId="{C0CC3B67-3F15-4AA6-89E4-5A91CF30B85D}" type="presOf" srcId="{6AA7C84A-C99A-47DD-B1B4-B34588898A0F}" destId="{C48459D3-1339-4B26-9F07-CA65858416F5}" srcOrd="0" destOrd="0" presId="urn:microsoft.com/office/officeart/2005/8/layout/process4"/>
    <dgm:cxn modelId="{65793D8C-24EE-4C30-8F79-BDE31198D3BA}" srcId="{BBEB09CF-2081-4185-8FB7-E9A80875B1D4}" destId="{6AA7C84A-C99A-47DD-B1B4-B34588898A0F}" srcOrd="1" destOrd="0" parTransId="{3E142515-3FB5-45C2-9BCA-A3862B791F2E}" sibTransId="{FCE3334E-7D59-4838-8E17-698416A5E111}"/>
    <dgm:cxn modelId="{7DD05898-1E4F-48DE-B273-21E14A91D337}" type="presOf" srcId="{F1E8EA16-D6CE-4059-955B-09AB05B49E75}" destId="{96F2D966-8063-450F-989E-B036C1816402}" srcOrd="0" destOrd="0" presId="urn:microsoft.com/office/officeart/2005/8/layout/process4"/>
    <dgm:cxn modelId="{8E9CBAA3-5D10-4976-A798-95E0C1BD8CC3}" srcId="{798F4C17-8F76-4813-A45D-4672CED2C2EF}" destId="{6DA94237-C0AF-4C7F-A238-55A436D312CE}" srcOrd="1" destOrd="0" parTransId="{3EA17817-A6CE-42DF-ACCA-9D6BE53B8509}" sibTransId="{B7A0B3BB-2D2C-40D1-A4BC-64C599C7419C}"/>
    <dgm:cxn modelId="{B582CACC-863A-46D8-935F-163AB9661C16}" type="presOf" srcId="{6DA94237-C0AF-4C7F-A238-55A436D312CE}" destId="{2B5D5F5B-EFFC-47E7-B595-CFD872B3097D}" srcOrd="0" destOrd="0" presId="urn:microsoft.com/office/officeart/2005/8/layout/process4"/>
    <dgm:cxn modelId="{E565F2E2-0B32-4B1D-9975-2B85DD2FC27E}" srcId="{BBEB09CF-2081-4185-8FB7-E9A80875B1D4}" destId="{798F4C17-8F76-4813-A45D-4672CED2C2EF}" srcOrd="0" destOrd="0" parTransId="{09DF8085-3382-43A9-9728-F8AAEA0B040F}" sibTransId="{763D2443-A7AF-4144-B123-051E91915D47}"/>
    <dgm:cxn modelId="{11EA7EF0-E8A8-41F6-8DD3-39AE1B007DC8}" type="presOf" srcId="{798F4C17-8F76-4813-A45D-4672CED2C2EF}" destId="{159D6804-6818-498E-BED2-4EED1682C45F}" srcOrd="1" destOrd="0" presId="urn:microsoft.com/office/officeart/2005/8/layout/process4"/>
    <dgm:cxn modelId="{71EE30F6-C19E-4CEE-AB50-A8AFA01F2474}" srcId="{798F4C17-8F76-4813-A45D-4672CED2C2EF}" destId="{E7B6880A-E6D6-4191-B2DB-AC0D1697BDD0}" srcOrd="2" destOrd="0" parTransId="{F6399800-08B1-4E25-BA2C-3CC5ACA7830F}" sibTransId="{55ADE3A3-B299-40A1-9E89-3D0BA9329C44}"/>
    <dgm:cxn modelId="{BC91C9B6-0602-432B-8BD9-4F403E5BAB59}" type="presParOf" srcId="{975548AE-D2D3-46AA-A896-7F3C05A3419C}" destId="{F9EDF9CB-4A16-4846-BAFB-268373C8990C}" srcOrd="0" destOrd="0" presId="urn:microsoft.com/office/officeart/2005/8/layout/process4"/>
    <dgm:cxn modelId="{2CA251BA-F817-4D44-B6EB-814577B88004}" type="presParOf" srcId="{F9EDF9CB-4A16-4846-BAFB-268373C8990C}" destId="{C48459D3-1339-4B26-9F07-CA65858416F5}" srcOrd="0" destOrd="0" presId="urn:microsoft.com/office/officeart/2005/8/layout/process4"/>
    <dgm:cxn modelId="{35423FBE-B482-4FF6-BC2A-D1FE4AC6F7A3}" type="presParOf" srcId="{975548AE-D2D3-46AA-A896-7F3C05A3419C}" destId="{E313A8DE-9828-4F27-9047-7F71E17B1CE0}" srcOrd="1" destOrd="0" presId="urn:microsoft.com/office/officeart/2005/8/layout/process4"/>
    <dgm:cxn modelId="{CC77F1EB-11B6-4C9B-899E-575A8C40E4B9}" type="presParOf" srcId="{975548AE-D2D3-46AA-A896-7F3C05A3419C}" destId="{316C586B-5F88-442B-8DE2-72FB74770D4D}" srcOrd="2" destOrd="0" presId="urn:microsoft.com/office/officeart/2005/8/layout/process4"/>
    <dgm:cxn modelId="{B7216896-7A37-461B-990D-79C51ADEEB37}" type="presParOf" srcId="{316C586B-5F88-442B-8DE2-72FB74770D4D}" destId="{E9CB6FC4-C635-4D09-B708-AC4F9C4A2BD9}" srcOrd="0" destOrd="0" presId="urn:microsoft.com/office/officeart/2005/8/layout/process4"/>
    <dgm:cxn modelId="{58E08B3B-CF7B-4839-AFD7-5C0A3527B069}" type="presParOf" srcId="{316C586B-5F88-442B-8DE2-72FB74770D4D}" destId="{159D6804-6818-498E-BED2-4EED1682C45F}" srcOrd="1" destOrd="0" presId="urn:microsoft.com/office/officeart/2005/8/layout/process4"/>
    <dgm:cxn modelId="{01F3AABD-5A5A-4A43-BC79-C351D40ECB8D}" type="presParOf" srcId="{316C586B-5F88-442B-8DE2-72FB74770D4D}" destId="{3AE2078A-4818-4AD0-A20F-D78DA66B5C7E}" srcOrd="2" destOrd="0" presId="urn:microsoft.com/office/officeart/2005/8/layout/process4"/>
    <dgm:cxn modelId="{B8368340-4C57-49DA-8412-184767B617FD}" type="presParOf" srcId="{3AE2078A-4818-4AD0-A20F-D78DA66B5C7E}" destId="{96F2D966-8063-450F-989E-B036C1816402}" srcOrd="0" destOrd="0" presId="urn:microsoft.com/office/officeart/2005/8/layout/process4"/>
    <dgm:cxn modelId="{A13973EC-C8D3-46F7-A4F9-986FFC69926C}" type="presParOf" srcId="{3AE2078A-4818-4AD0-A20F-D78DA66B5C7E}" destId="{2B5D5F5B-EFFC-47E7-B595-CFD872B3097D}" srcOrd="1" destOrd="0" presId="urn:microsoft.com/office/officeart/2005/8/layout/process4"/>
    <dgm:cxn modelId="{3BB90A1E-F22D-42F6-B91F-B84FDD50F873}" type="presParOf" srcId="{3AE2078A-4818-4AD0-A20F-D78DA66B5C7E}" destId="{587EAEC8-1F6C-408B-8442-19B912B04D76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E6D1D6-D3E2-4C2F-8152-A1615CF20319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698354E-930F-49C4-B345-1BD62EC14CE8}">
      <dgm:prSet/>
      <dgm:spPr/>
      <dgm:t>
        <a:bodyPr/>
        <a:lstStyle/>
        <a:p>
          <a:r>
            <a:rPr lang="tr-TR"/>
            <a:t>Aydın’da doğdu</a:t>
          </a:r>
          <a:endParaRPr lang="en-US"/>
        </a:p>
      </dgm:t>
    </dgm:pt>
    <dgm:pt modelId="{E8D9E1EA-AFE6-4843-B179-F1CF4094CA13}" type="parTrans" cxnId="{FFFF3BFD-470C-475D-BBD2-C86C952D8EFE}">
      <dgm:prSet/>
      <dgm:spPr/>
      <dgm:t>
        <a:bodyPr/>
        <a:lstStyle/>
        <a:p>
          <a:endParaRPr lang="en-US"/>
        </a:p>
      </dgm:t>
    </dgm:pt>
    <dgm:pt modelId="{49C1F9E2-FD1D-4802-9F95-0A15CB904F34}" type="sibTrans" cxnId="{FFFF3BFD-470C-475D-BBD2-C86C952D8EFE}">
      <dgm:prSet/>
      <dgm:spPr/>
      <dgm:t>
        <a:bodyPr/>
        <a:lstStyle/>
        <a:p>
          <a:endParaRPr lang="en-US"/>
        </a:p>
      </dgm:t>
    </dgm:pt>
    <dgm:pt modelId="{7FF3CB2E-9298-4B3A-916C-1DEA8A2D21BD}">
      <dgm:prSet/>
      <dgm:spPr/>
      <dgm:t>
        <a:bodyPr/>
        <a:lstStyle/>
        <a:p>
          <a:r>
            <a:rPr lang="tr-TR"/>
            <a:t>Çeşitli gazetelerde ve dergilerde çalıştı, kadın hareketine katıldı </a:t>
          </a:r>
          <a:endParaRPr lang="en-US"/>
        </a:p>
      </dgm:t>
    </dgm:pt>
    <dgm:pt modelId="{0B8C2232-D118-4017-88AA-C52613B34ECE}" type="parTrans" cxnId="{DBA7372E-F3D1-40FA-A0DF-40BA674808F0}">
      <dgm:prSet/>
      <dgm:spPr/>
      <dgm:t>
        <a:bodyPr/>
        <a:lstStyle/>
        <a:p>
          <a:endParaRPr lang="en-US"/>
        </a:p>
      </dgm:t>
    </dgm:pt>
    <dgm:pt modelId="{B9C5B04C-8F5A-49EB-BA76-9EF37B694459}" type="sibTrans" cxnId="{DBA7372E-F3D1-40FA-A0DF-40BA674808F0}">
      <dgm:prSet/>
      <dgm:spPr/>
      <dgm:t>
        <a:bodyPr/>
        <a:lstStyle/>
        <a:p>
          <a:endParaRPr lang="en-US"/>
        </a:p>
      </dgm:t>
    </dgm:pt>
    <dgm:pt modelId="{FC0AA3C7-85DD-4E0D-B17B-0CFD8878CA80}">
      <dgm:prSet/>
      <dgm:spPr/>
      <dgm:t>
        <a:bodyPr/>
        <a:lstStyle/>
        <a:p>
          <a:r>
            <a:rPr lang="tr-TR"/>
            <a:t>Benden selam söyle Anadolu’ya (Kanlı Topraklar) (1962)</a:t>
          </a:r>
          <a:endParaRPr lang="en-US"/>
        </a:p>
      </dgm:t>
    </dgm:pt>
    <dgm:pt modelId="{147C927A-6ECD-43BD-A9E0-C42D2EB82C7C}" type="parTrans" cxnId="{BD79A563-8ABE-4FD9-8A97-9E5D89900909}">
      <dgm:prSet/>
      <dgm:spPr/>
      <dgm:t>
        <a:bodyPr/>
        <a:lstStyle/>
        <a:p>
          <a:endParaRPr lang="en-US"/>
        </a:p>
      </dgm:t>
    </dgm:pt>
    <dgm:pt modelId="{AD2F06A5-1D78-416B-8DB5-2CCA7ED01081}" type="sibTrans" cxnId="{BD79A563-8ABE-4FD9-8A97-9E5D89900909}">
      <dgm:prSet/>
      <dgm:spPr/>
      <dgm:t>
        <a:bodyPr/>
        <a:lstStyle/>
        <a:p>
          <a:endParaRPr lang="en-US"/>
        </a:p>
      </dgm:t>
    </dgm:pt>
    <dgm:pt modelId="{966BD9C2-D264-43E2-8A72-7A781278BF2C}" type="pres">
      <dgm:prSet presAssocID="{D8E6D1D6-D3E2-4C2F-8152-A1615CF20319}" presName="vert0" presStyleCnt="0">
        <dgm:presLayoutVars>
          <dgm:dir/>
          <dgm:animOne val="branch"/>
          <dgm:animLvl val="lvl"/>
        </dgm:presLayoutVars>
      </dgm:prSet>
      <dgm:spPr/>
    </dgm:pt>
    <dgm:pt modelId="{C05C2F6B-79F7-4864-93D2-8D7C9C9CA767}" type="pres">
      <dgm:prSet presAssocID="{3698354E-930F-49C4-B345-1BD62EC14CE8}" presName="thickLine" presStyleLbl="alignNode1" presStyleIdx="0" presStyleCnt="3"/>
      <dgm:spPr/>
    </dgm:pt>
    <dgm:pt modelId="{FB76B0C1-FD70-46A4-9E46-7C0A0D9BAC30}" type="pres">
      <dgm:prSet presAssocID="{3698354E-930F-49C4-B345-1BD62EC14CE8}" presName="horz1" presStyleCnt="0"/>
      <dgm:spPr/>
    </dgm:pt>
    <dgm:pt modelId="{FB3F69BF-E57E-4563-A746-057C0A52BBAC}" type="pres">
      <dgm:prSet presAssocID="{3698354E-930F-49C4-B345-1BD62EC14CE8}" presName="tx1" presStyleLbl="revTx" presStyleIdx="0" presStyleCnt="3"/>
      <dgm:spPr/>
    </dgm:pt>
    <dgm:pt modelId="{2249B844-D23A-44C6-B094-7FB0B20F2109}" type="pres">
      <dgm:prSet presAssocID="{3698354E-930F-49C4-B345-1BD62EC14CE8}" presName="vert1" presStyleCnt="0"/>
      <dgm:spPr/>
    </dgm:pt>
    <dgm:pt modelId="{DAE4F605-0C24-41BA-B6AA-9F2CD3D254A8}" type="pres">
      <dgm:prSet presAssocID="{7FF3CB2E-9298-4B3A-916C-1DEA8A2D21BD}" presName="thickLine" presStyleLbl="alignNode1" presStyleIdx="1" presStyleCnt="3"/>
      <dgm:spPr/>
    </dgm:pt>
    <dgm:pt modelId="{320E9F72-0F7E-4BB2-9658-4CC199BBC1D3}" type="pres">
      <dgm:prSet presAssocID="{7FF3CB2E-9298-4B3A-916C-1DEA8A2D21BD}" presName="horz1" presStyleCnt="0"/>
      <dgm:spPr/>
    </dgm:pt>
    <dgm:pt modelId="{B8C1F4B1-C89C-4E9D-943A-A1550164EC55}" type="pres">
      <dgm:prSet presAssocID="{7FF3CB2E-9298-4B3A-916C-1DEA8A2D21BD}" presName="tx1" presStyleLbl="revTx" presStyleIdx="1" presStyleCnt="3"/>
      <dgm:spPr/>
    </dgm:pt>
    <dgm:pt modelId="{F4E22C5A-C165-43F2-AA68-1CC04EEC7B9B}" type="pres">
      <dgm:prSet presAssocID="{7FF3CB2E-9298-4B3A-916C-1DEA8A2D21BD}" presName="vert1" presStyleCnt="0"/>
      <dgm:spPr/>
    </dgm:pt>
    <dgm:pt modelId="{7F542817-AA3A-45A5-99E6-A31C497CC603}" type="pres">
      <dgm:prSet presAssocID="{FC0AA3C7-85DD-4E0D-B17B-0CFD8878CA80}" presName="thickLine" presStyleLbl="alignNode1" presStyleIdx="2" presStyleCnt="3"/>
      <dgm:spPr/>
    </dgm:pt>
    <dgm:pt modelId="{0B8C969B-8144-437B-AB4C-2C6AC0EFF82E}" type="pres">
      <dgm:prSet presAssocID="{FC0AA3C7-85DD-4E0D-B17B-0CFD8878CA80}" presName="horz1" presStyleCnt="0"/>
      <dgm:spPr/>
    </dgm:pt>
    <dgm:pt modelId="{AC49DDFC-6457-4967-B204-705081883DF1}" type="pres">
      <dgm:prSet presAssocID="{FC0AA3C7-85DD-4E0D-B17B-0CFD8878CA80}" presName="tx1" presStyleLbl="revTx" presStyleIdx="2" presStyleCnt="3"/>
      <dgm:spPr/>
    </dgm:pt>
    <dgm:pt modelId="{12DB39BA-2005-40A5-BDA4-103E40A149C5}" type="pres">
      <dgm:prSet presAssocID="{FC0AA3C7-85DD-4E0D-B17B-0CFD8878CA80}" presName="vert1" presStyleCnt="0"/>
      <dgm:spPr/>
    </dgm:pt>
  </dgm:ptLst>
  <dgm:cxnLst>
    <dgm:cxn modelId="{D7BB1506-C950-4DF5-B6AC-268CCB00C82B}" type="presOf" srcId="{7FF3CB2E-9298-4B3A-916C-1DEA8A2D21BD}" destId="{B8C1F4B1-C89C-4E9D-943A-A1550164EC55}" srcOrd="0" destOrd="0" presId="urn:microsoft.com/office/officeart/2008/layout/LinedList"/>
    <dgm:cxn modelId="{94F13509-DE40-4088-AD90-B34154726B94}" type="presOf" srcId="{FC0AA3C7-85DD-4E0D-B17B-0CFD8878CA80}" destId="{AC49DDFC-6457-4967-B204-705081883DF1}" srcOrd="0" destOrd="0" presId="urn:microsoft.com/office/officeart/2008/layout/LinedList"/>
    <dgm:cxn modelId="{DBA7372E-F3D1-40FA-A0DF-40BA674808F0}" srcId="{D8E6D1D6-D3E2-4C2F-8152-A1615CF20319}" destId="{7FF3CB2E-9298-4B3A-916C-1DEA8A2D21BD}" srcOrd="1" destOrd="0" parTransId="{0B8C2232-D118-4017-88AA-C52613B34ECE}" sibTransId="{B9C5B04C-8F5A-49EB-BA76-9EF37B694459}"/>
    <dgm:cxn modelId="{BD79A563-8ABE-4FD9-8A97-9E5D89900909}" srcId="{D8E6D1D6-D3E2-4C2F-8152-A1615CF20319}" destId="{FC0AA3C7-85DD-4E0D-B17B-0CFD8878CA80}" srcOrd="2" destOrd="0" parTransId="{147C927A-6ECD-43BD-A9E0-C42D2EB82C7C}" sibTransId="{AD2F06A5-1D78-416B-8DB5-2CCA7ED01081}"/>
    <dgm:cxn modelId="{9DF0F749-7DEE-42E9-B2C8-4952AAA50267}" type="presOf" srcId="{D8E6D1D6-D3E2-4C2F-8152-A1615CF20319}" destId="{966BD9C2-D264-43E2-8A72-7A781278BF2C}" srcOrd="0" destOrd="0" presId="urn:microsoft.com/office/officeart/2008/layout/LinedList"/>
    <dgm:cxn modelId="{B95EBAD6-CEF4-4300-83EC-B28E4639CD57}" type="presOf" srcId="{3698354E-930F-49C4-B345-1BD62EC14CE8}" destId="{FB3F69BF-E57E-4563-A746-057C0A52BBAC}" srcOrd="0" destOrd="0" presId="urn:microsoft.com/office/officeart/2008/layout/LinedList"/>
    <dgm:cxn modelId="{FFFF3BFD-470C-475D-BBD2-C86C952D8EFE}" srcId="{D8E6D1D6-D3E2-4C2F-8152-A1615CF20319}" destId="{3698354E-930F-49C4-B345-1BD62EC14CE8}" srcOrd="0" destOrd="0" parTransId="{E8D9E1EA-AFE6-4843-B179-F1CF4094CA13}" sibTransId="{49C1F9E2-FD1D-4802-9F95-0A15CB904F34}"/>
    <dgm:cxn modelId="{388104DB-CF22-4E46-AB01-7EF6584BF0C0}" type="presParOf" srcId="{966BD9C2-D264-43E2-8A72-7A781278BF2C}" destId="{C05C2F6B-79F7-4864-93D2-8D7C9C9CA767}" srcOrd="0" destOrd="0" presId="urn:microsoft.com/office/officeart/2008/layout/LinedList"/>
    <dgm:cxn modelId="{22235B8D-0CD7-40E2-BDF4-A00A6BB7CB47}" type="presParOf" srcId="{966BD9C2-D264-43E2-8A72-7A781278BF2C}" destId="{FB76B0C1-FD70-46A4-9E46-7C0A0D9BAC30}" srcOrd="1" destOrd="0" presId="urn:microsoft.com/office/officeart/2008/layout/LinedList"/>
    <dgm:cxn modelId="{8B2325F5-0E8F-48C8-B966-C5E4498F1137}" type="presParOf" srcId="{FB76B0C1-FD70-46A4-9E46-7C0A0D9BAC30}" destId="{FB3F69BF-E57E-4563-A746-057C0A52BBAC}" srcOrd="0" destOrd="0" presId="urn:microsoft.com/office/officeart/2008/layout/LinedList"/>
    <dgm:cxn modelId="{9BC907C1-E443-4237-8313-30C9DA48E567}" type="presParOf" srcId="{FB76B0C1-FD70-46A4-9E46-7C0A0D9BAC30}" destId="{2249B844-D23A-44C6-B094-7FB0B20F2109}" srcOrd="1" destOrd="0" presId="urn:microsoft.com/office/officeart/2008/layout/LinedList"/>
    <dgm:cxn modelId="{AA09D0F2-9A16-4AD9-A5C8-CD23E243E454}" type="presParOf" srcId="{966BD9C2-D264-43E2-8A72-7A781278BF2C}" destId="{DAE4F605-0C24-41BA-B6AA-9F2CD3D254A8}" srcOrd="2" destOrd="0" presId="urn:microsoft.com/office/officeart/2008/layout/LinedList"/>
    <dgm:cxn modelId="{3052A52C-575E-4E68-A1CB-8DC0B6A439B3}" type="presParOf" srcId="{966BD9C2-D264-43E2-8A72-7A781278BF2C}" destId="{320E9F72-0F7E-4BB2-9658-4CC199BBC1D3}" srcOrd="3" destOrd="0" presId="urn:microsoft.com/office/officeart/2008/layout/LinedList"/>
    <dgm:cxn modelId="{E1F16F66-1C74-44DE-B43B-693CA9362182}" type="presParOf" srcId="{320E9F72-0F7E-4BB2-9658-4CC199BBC1D3}" destId="{B8C1F4B1-C89C-4E9D-943A-A1550164EC55}" srcOrd="0" destOrd="0" presId="urn:microsoft.com/office/officeart/2008/layout/LinedList"/>
    <dgm:cxn modelId="{8C86ACBF-767E-4C71-9176-35F2A9D5D244}" type="presParOf" srcId="{320E9F72-0F7E-4BB2-9658-4CC199BBC1D3}" destId="{F4E22C5A-C165-43F2-AA68-1CC04EEC7B9B}" srcOrd="1" destOrd="0" presId="urn:microsoft.com/office/officeart/2008/layout/LinedList"/>
    <dgm:cxn modelId="{B673E3C5-3B20-4D3D-A9FE-3C8CA3292E7B}" type="presParOf" srcId="{966BD9C2-D264-43E2-8A72-7A781278BF2C}" destId="{7F542817-AA3A-45A5-99E6-A31C497CC603}" srcOrd="4" destOrd="0" presId="urn:microsoft.com/office/officeart/2008/layout/LinedList"/>
    <dgm:cxn modelId="{642B499D-016E-4BCC-96EF-0634F8AADA86}" type="presParOf" srcId="{966BD9C2-D264-43E2-8A72-7A781278BF2C}" destId="{0B8C969B-8144-437B-AB4C-2C6AC0EFF82E}" srcOrd="5" destOrd="0" presId="urn:microsoft.com/office/officeart/2008/layout/LinedList"/>
    <dgm:cxn modelId="{CD82A282-9767-4E80-920F-034E3A5AACB7}" type="presParOf" srcId="{0B8C969B-8144-437B-AB4C-2C6AC0EFF82E}" destId="{AC49DDFC-6457-4967-B204-705081883DF1}" srcOrd="0" destOrd="0" presId="urn:microsoft.com/office/officeart/2008/layout/LinedList"/>
    <dgm:cxn modelId="{4A00173A-835D-4E91-9E91-F5680AD09E4C}" type="presParOf" srcId="{0B8C969B-8144-437B-AB4C-2C6AC0EFF82E}" destId="{12DB39BA-2005-40A5-BDA4-103E40A149C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3B2C29-2D21-42E8-8F47-1BD2EDB2E518}">
      <dsp:nvSpPr>
        <dsp:cNvPr id="0" name=""/>
        <dsp:cNvSpPr/>
      </dsp:nvSpPr>
      <dsp:spPr>
        <a:xfrm>
          <a:off x="0" y="82439"/>
          <a:ext cx="10058399" cy="91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İlk savaş sonrası kuşağı</a:t>
          </a:r>
          <a:r>
            <a:rPr lang="el-GR" sz="2300" kern="1200"/>
            <a:t> (1945-1967)</a:t>
          </a:r>
          <a:r>
            <a:rPr lang="en-GB" sz="2300" kern="1200"/>
            <a:t>: II. Dünya Savaşı, Alman İşgali, Direniş, İç Savaş deneyimlerini yaşamış kuşak</a:t>
          </a:r>
          <a:r>
            <a:rPr lang="tr-TR" sz="2300" kern="1200"/>
            <a:t>tır.</a:t>
          </a:r>
          <a:endParaRPr lang="en-US" sz="2300" kern="1200"/>
        </a:p>
      </dsp:txBody>
      <dsp:txXfrm>
        <a:off x="44664" y="127103"/>
        <a:ext cx="9969071" cy="825612"/>
      </dsp:txXfrm>
    </dsp:sp>
    <dsp:sp modelId="{222E75B4-92D6-43DF-AAFE-29625006489A}">
      <dsp:nvSpPr>
        <dsp:cNvPr id="0" name=""/>
        <dsp:cNvSpPr/>
      </dsp:nvSpPr>
      <dsp:spPr>
        <a:xfrm>
          <a:off x="0" y="1063619"/>
          <a:ext cx="10058399" cy="91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Tarih olaylar edebiyatta önemli bir yer tut</a:t>
          </a:r>
          <a:r>
            <a:rPr lang="tr-TR" sz="2300" kern="1200"/>
            <a:t>ar.</a:t>
          </a:r>
          <a:endParaRPr lang="en-US" sz="2300" kern="1200"/>
        </a:p>
      </dsp:txBody>
      <dsp:txXfrm>
        <a:off x="44664" y="1108283"/>
        <a:ext cx="9969071" cy="825612"/>
      </dsp:txXfrm>
    </dsp:sp>
    <dsp:sp modelId="{1B831E9A-60BD-4000-B7F5-173FE826990B}">
      <dsp:nvSpPr>
        <dsp:cNvPr id="0" name=""/>
        <dsp:cNvSpPr/>
      </dsp:nvSpPr>
      <dsp:spPr>
        <a:xfrm>
          <a:off x="0" y="2044800"/>
          <a:ext cx="10058399" cy="91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İkinci savaş sonrası kuşağı</a:t>
          </a:r>
          <a:r>
            <a:rPr lang="el-GR" sz="2300" kern="1200"/>
            <a:t> (1960)</a:t>
          </a:r>
          <a:r>
            <a:rPr lang="en-GB" sz="2300" kern="1200"/>
            <a:t>: 1930’dan sonra doğuyup 40’li yılları yaşamamış olan</a:t>
          </a:r>
          <a:r>
            <a:rPr lang="tr-TR" sz="2300" kern="1200"/>
            <a:t> edebiyatçılardır.</a:t>
          </a:r>
          <a:endParaRPr lang="en-US" sz="2300" kern="1200"/>
        </a:p>
      </dsp:txBody>
      <dsp:txXfrm>
        <a:off x="44664" y="2089464"/>
        <a:ext cx="9969071" cy="825612"/>
      </dsp:txXfrm>
    </dsp:sp>
    <dsp:sp modelId="{5C502C5E-42ED-4388-926D-81FF146B767D}">
      <dsp:nvSpPr>
        <dsp:cNvPr id="0" name=""/>
        <dsp:cNvSpPr/>
      </dsp:nvSpPr>
      <dsp:spPr>
        <a:xfrm>
          <a:off x="0" y="3025980"/>
          <a:ext cx="10058399" cy="9149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varoluşsal sorunlar (genelde 60’li yıllarda ortaya çıkmaya başl</a:t>
          </a:r>
          <a:r>
            <a:rPr lang="tr-TR" sz="2300" kern="1200"/>
            <a:t>ar.</a:t>
          </a:r>
          <a:endParaRPr lang="en-US" sz="2300" kern="1200"/>
        </a:p>
      </dsp:txBody>
      <dsp:txXfrm>
        <a:off x="44664" y="3070644"/>
        <a:ext cx="9969071" cy="8256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8459D3-1339-4B26-9F07-CA65858416F5}">
      <dsp:nvSpPr>
        <dsp:cNvPr id="0" name=""/>
        <dsp:cNvSpPr/>
      </dsp:nvSpPr>
      <dsp:spPr>
        <a:xfrm>
          <a:off x="0" y="3410021"/>
          <a:ext cx="6797675" cy="22373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/>
            <a:t>Siyasi ve toplumsal sorgulamalar: çatışmalar, otoriter iktidar, ekonomik ve toplumsal değişiklikler, geleceğe dair güvensizlik, farklılık</a:t>
          </a:r>
          <a:r>
            <a:rPr lang="tr-TR" sz="2800" kern="1200"/>
            <a:t>lar motifleri oluşturur.</a:t>
          </a:r>
          <a:endParaRPr lang="en-US" sz="2800" kern="1200"/>
        </a:p>
      </dsp:txBody>
      <dsp:txXfrm>
        <a:off x="0" y="3410021"/>
        <a:ext cx="6797675" cy="2237343"/>
      </dsp:txXfrm>
    </dsp:sp>
    <dsp:sp modelId="{159D6804-6818-498E-BED2-4EED1682C45F}">
      <dsp:nvSpPr>
        <dsp:cNvPr id="0" name=""/>
        <dsp:cNvSpPr/>
      </dsp:nvSpPr>
      <dsp:spPr>
        <a:xfrm rot="10800000">
          <a:off x="0" y="2547"/>
          <a:ext cx="6797675" cy="3441033"/>
        </a:xfrm>
        <a:prstGeom prst="upArrowCallout">
          <a:avLst/>
        </a:prstGeom>
        <a:solidFill>
          <a:schemeClr val="accent2">
            <a:hueOff val="1195599"/>
            <a:satOff val="735"/>
            <a:lumOff val="960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/>
            <a:t>Savaş sonrası kuşağının eğilimleri:</a:t>
          </a:r>
          <a:br>
            <a:rPr lang="tr-TR" sz="2800" kern="1200"/>
          </a:br>
          <a:endParaRPr lang="en-US" sz="2800" kern="1200"/>
        </a:p>
      </dsp:txBody>
      <dsp:txXfrm rot="-10800000">
        <a:off x="0" y="2547"/>
        <a:ext cx="6797675" cy="1207802"/>
      </dsp:txXfrm>
    </dsp:sp>
    <dsp:sp modelId="{96F2D966-8063-450F-989E-B036C1816402}">
      <dsp:nvSpPr>
        <dsp:cNvPr id="0" name=""/>
        <dsp:cNvSpPr/>
      </dsp:nvSpPr>
      <dsp:spPr>
        <a:xfrm>
          <a:off x="3319" y="1210350"/>
          <a:ext cx="2263678" cy="102886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Realizm: Gerçeği eleştirel bir gözle betiml</a:t>
          </a:r>
          <a:r>
            <a:rPr lang="tr-TR" sz="1600" kern="1200"/>
            <a:t>er</a:t>
          </a:r>
          <a:r>
            <a:rPr lang="en-GB" sz="1600" kern="1200"/>
            <a:t>(özellikle ilk savaş sonrası yıllarında)</a:t>
          </a:r>
          <a:endParaRPr lang="en-US" sz="1600" kern="1200"/>
        </a:p>
      </dsp:txBody>
      <dsp:txXfrm>
        <a:off x="3319" y="1210350"/>
        <a:ext cx="2263678" cy="1028869"/>
      </dsp:txXfrm>
    </dsp:sp>
    <dsp:sp modelId="{2B5D5F5B-EFFC-47E7-B595-CFD872B3097D}">
      <dsp:nvSpPr>
        <dsp:cNvPr id="0" name=""/>
        <dsp:cNvSpPr/>
      </dsp:nvSpPr>
      <dsp:spPr>
        <a:xfrm>
          <a:off x="2266998" y="1210350"/>
          <a:ext cx="2263678" cy="1028869"/>
        </a:xfrm>
        <a:prstGeom prst="rect">
          <a:avLst/>
        </a:prstGeom>
        <a:solidFill>
          <a:schemeClr val="accent2">
            <a:tint val="40000"/>
            <a:alpha val="90000"/>
            <a:hueOff val="794136"/>
            <a:satOff val="2391"/>
            <a:lumOff val="694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794136"/>
              <a:satOff val="2391"/>
              <a:lumOff val="6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Modernizm: Realizme tepki olarak, yeni anlatım tarzları </a:t>
          </a:r>
          <a:r>
            <a:rPr lang="tr-TR" sz="1600" kern="1200"/>
            <a:t>benimsenir.</a:t>
          </a:r>
          <a:endParaRPr lang="en-US" sz="1600" kern="1200"/>
        </a:p>
      </dsp:txBody>
      <dsp:txXfrm>
        <a:off x="2266998" y="1210350"/>
        <a:ext cx="2263678" cy="1028869"/>
      </dsp:txXfrm>
    </dsp:sp>
    <dsp:sp modelId="{587EAEC8-1F6C-408B-8442-19B912B04D76}">
      <dsp:nvSpPr>
        <dsp:cNvPr id="0" name=""/>
        <dsp:cNvSpPr/>
      </dsp:nvSpPr>
      <dsp:spPr>
        <a:xfrm>
          <a:off x="4530676" y="1210350"/>
          <a:ext cx="2263678" cy="1028869"/>
        </a:xfrm>
        <a:prstGeom prst="rect">
          <a:avLst/>
        </a:prstGeom>
        <a:solidFill>
          <a:schemeClr val="accent2">
            <a:tint val="40000"/>
            <a:alpha val="90000"/>
            <a:hueOff val="1588271"/>
            <a:satOff val="4783"/>
            <a:lumOff val="1387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588271"/>
              <a:satOff val="4783"/>
              <a:lumOff val="138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hem modernist hem geleneksel unsurlar, otobiyografik bakış acısı</a:t>
          </a:r>
          <a:r>
            <a:rPr lang="tr-TR" sz="1600" kern="1200"/>
            <a:t>na rastalanır.</a:t>
          </a:r>
          <a:endParaRPr lang="en-US" sz="1600" kern="1200"/>
        </a:p>
      </dsp:txBody>
      <dsp:txXfrm>
        <a:off x="4530676" y="1210350"/>
        <a:ext cx="2263678" cy="10288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5C2F6B-79F7-4864-93D2-8D7C9C9CA767}">
      <dsp:nvSpPr>
        <dsp:cNvPr id="0" name=""/>
        <dsp:cNvSpPr/>
      </dsp:nvSpPr>
      <dsp:spPr>
        <a:xfrm>
          <a:off x="0" y="2758"/>
          <a:ext cx="67976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3F69BF-E57E-4563-A746-057C0A52BBAC}">
      <dsp:nvSpPr>
        <dsp:cNvPr id="0" name=""/>
        <dsp:cNvSpPr/>
      </dsp:nvSpPr>
      <dsp:spPr>
        <a:xfrm>
          <a:off x="0" y="2758"/>
          <a:ext cx="6797675" cy="1881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900" kern="1200"/>
            <a:t>Aydın’da doğdu</a:t>
          </a:r>
          <a:endParaRPr lang="en-US" sz="3900" kern="1200"/>
        </a:p>
      </dsp:txBody>
      <dsp:txXfrm>
        <a:off x="0" y="2758"/>
        <a:ext cx="6797675" cy="1881464"/>
      </dsp:txXfrm>
    </dsp:sp>
    <dsp:sp modelId="{DAE4F605-0C24-41BA-B6AA-9F2CD3D254A8}">
      <dsp:nvSpPr>
        <dsp:cNvPr id="0" name=""/>
        <dsp:cNvSpPr/>
      </dsp:nvSpPr>
      <dsp:spPr>
        <a:xfrm>
          <a:off x="0" y="1884223"/>
          <a:ext cx="6797675" cy="0"/>
        </a:xfrm>
        <a:prstGeom prst="line">
          <a:avLst/>
        </a:prstGeom>
        <a:solidFill>
          <a:schemeClr val="accent2">
            <a:hueOff val="597799"/>
            <a:satOff val="368"/>
            <a:lumOff val="4804"/>
            <a:alphaOff val="0"/>
          </a:schemeClr>
        </a:solidFill>
        <a:ln w="15875" cap="flat" cmpd="sng" algn="ctr">
          <a:solidFill>
            <a:schemeClr val="accent2">
              <a:hueOff val="597799"/>
              <a:satOff val="368"/>
              <a:lumOff val="48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C1F4B1-C89C-4E9D-943A-A1550164EC55}">
      <dsp:nvSpPr>
        <dsp:cNvPr id="0" name=""/>
        <dsp:cNvSpPr/>
      </dsp:nvSpPr>
      <dsp:spPr>
        <a:xfrm>
          <a:off x="0" y="1884223"/>
          <a:ext cx="6797675" cy="1881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900" kern="1200"/>
            <a:t>Çeşitli gazetelerde ve dergilerde çalıştı, kadın hareketine katıldı </a:t>
          </a:r>
          <a:endParaRPr lang="en-US" sz="3900" kern="1200"/>
        </a:p>
      </dsp:txBody>
      <dsp:txXfrm>
        <a:off x="0" y="1884223"/>
        <a:ext cx="6797675" cy="1881464"/>
      </dsp:txXfrm>
    </dsp:sp>
    <dsp:sp modelId="{7F542817-AA3A-45A5-99E6-A31C497CC603}">
      <dsp:nvSpPr>
        <dsp:cNvPr id="0" name=""/>
        <dsp:cNvSpPr/>
      </dsp:nvSpPr>
      <dsp:spPr>
        <a:xfrm>
          <a:off x="0" y="3765688"/>
          <a:ext cx="6797675" cy="0"/>
        </a:xfrm>
        <a:prstGeom prst="line">
          <a:avLst/>
        </a:prstGeom>
        <a:solidFill>
          <a:schemeClr val="accent2">
            <a:hueOff val="1195599"/>
            <a:satOff val="735"/>
            <a:lumOff val="9608"/>
            <a:alphaOff val="0"/>
          </a:schemeClr>
        </a:solidFill>
        <a:ln w="15875" cap="flat" cmpd="sng" algn="ctr">
          <a:solidFill>
            <a:schemeClr val="accent2">
              <a:hueOff val="1195599"/>
              <a:satOff val="735"/>
              <a:lumOff val="96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49DDFC-6457-4967-B204-705081883DF1}">
      <dsp:nvSpPr>
        <dsp:cNvPr id="0" name=""/>
        <dsp:cNvSpPr/>
      </dsp:nvSpPr>
      <dsp:spPr>
        <a:xfrm>
          <a:off x="0" y="3765688"/>
          <a:ext cx="6797675" cy="1881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t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900" kern="1200"/>
            <a:t>Benden selam söyle Anadolu’ya (Kanlı Topraklar) (1962)</a:t>
          </a:r>
          <a:endParaRPr lang="en-US" sz="3900" kern="1200"/>
        </a:p>
      </dsp:txBody>
      <dsp:txXfrm>
        <a:off x="0" y="3765688"/>
        <a:ext cx="6797675" cy="18814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F1CC-F662-44A3-8887-23461ACE61B1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8648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F1CC-F662-44A3-8887-23461ACE61B1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199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F1CC-F662-44A3-8887-23461ACE61B1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752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F1CC-F662-44A3-8887-23461ACE61B1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222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F1CC-F662-44A3-8887-23461ACE61B1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404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F1CC-F662-44A3-8887-23461ACE61B1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052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F1CC-F662-44A3-8887-23461ACE61B1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852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F1CC-F662-44A3-8887-23461ACE61B1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694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F1CC-F662-44A3-8887-23461ACE61B1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005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EDEF1CC-F662-44A3-8887-23461ACE61B1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235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F1CC-F662-44A3-8887-23461ACE61B1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373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EDEF1CC-F662-44A3-8887-23461ACE61B1}" type="datetimeFigureOut">
              <a:rPr lang="en-GB" smtClean="0"/>
              <a:t>22/12/2023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E40D4DD-4246-4DAC-B08C-357A02865E3B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061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9286AD2-18A9-4868-A4E3-7A2097A20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1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074C3-8629-454C-9DA7-75FA88314C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9754" y="639097"/>
            <a:ext cx="6253317" cy="3686015"/>
          </a:xfrm>
        </p:spPr>
        <p:txBody>
          <a:bodyPr>
            <a:normAutofit/>
          </a:bodyPr>
          <a:lstStyle/>
          <a:p>
            <a:r>
              <a:rPr lang="en-GB" sz="6200" err="1"/>
              <a:t>Savaş</a:t>
            </a:r>
            <a:r>
              <a:rPr lang="en-GB" sz="6200"/>
              <a:t> </a:t>
            </a:r>
            <a:r>
              <a:rPr lang="en-GB" sz="6200" err="1"/>
              <a:t>sonrası</a:t>
            </a:r>
            <a:r>
              <a:rPr lang="en-GB" sz="6200"/>
              <a:t> </a:t>
            </a:r>
            <a:r>
              <a:rPr lang="en-GB" sz="6200" err="1"/>
              <a:t>kuşağı</a:t>
            </a:r>
            <a:r>
              <a:rPr lang="en-GB" sz="6200"/>
              <a:t> / </a:t>
            </a:r>
            <a:r>
              <a:rPr lang="el-GR" sz="6200"/>
              <a:t>19</a:t>
            </a:r>
            <a:r>
              <a:rPr lang="en-GB" sz="6200"/>
              <a:t>45 </a:t>
            </a:r>
            <a:r>
              <a:rPr lang="en-GB" sz="6200" err="1"/>
              <a:t>kuşağı</a:t>
            </a:r>
            <a:r>
              <a:rPr lang="en-GB" sz="6200"/>
              <a:t> (1945-1974)</a:t>
            </a:r>
            <a:br>
              <a:rPr lang="en-GB" sz="6200"/>
            </a:br>
            <a:endParaRPr lang="en-GB" sz="62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AF4F12-45E0-4F8B-AF78-82E5CE1B91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9753" y="4455621"/>
            <a:ext cx="6269347" cy="1238616"/>
          </a:xfrm>
        </p:spPr>
        <p:txBody>
          <a:bodyPr>
            <a:normAutofit/>
          </a:bodyPr>
          <a:lstStyle/>
          <a:p>
            <a:endParaRPr lang="en-GB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292326-0325-CF7C-BAA0-0F85DC98CB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792" r="2618"/>
          <a:stretch/>
        </p:blipFill>
        <p:spPr>
          <a:xfrm>
            <a:off x="-1" y="10"/>
            <a:ext cx="4635315" cy="6857989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7A7CD63-7EC3-44F3-95D0-595C4019F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071" y="4343400"/>
            <a:ext cx="5636107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2665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B067B-6B04-4D2E-8153-FA0F6ED81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Savaş</a:t>
            </a:r>
            <a:r>
              <a:rPr lang="en-GB" dirty="0"/>
              <a:t> </a:t>
            </a:r>
            <a:r>
              <a:rPr lang="en-GB" dirty="0" err="1"/>
              <a:t>sonrası</a:t>
            </a:r>
            <a:r>
              <a:rPr lang="en-GB" dirty="0"/>
              <a:t> </a:t>
            </a:r>
            <a:r>
              <a:rPr lang="en-GB" dirty="0" err="1"/>
              <a:t>kuşağı</a:t>
            </a:r>
            <a:endParaRPr lang="en-GB" dirty="0"/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E1529B0A-B709-ECAB-64A5-5581FE12A9A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3A748FF2-CB22-496A-940D-EF0F12182423}"/>
              </a:ext>
            </a:extLst>
          </p:cNvPr>
          <p:cNvCxnSpPr>
            <a:cxnSpLocks/>
          </p:cNvCxnSpPr>
          <p:nvPr/>
        </p:nvCxnSpPr>
        <p:spPr>
          <a:xfrm>
            <a:off x="1264896" y="3399716"/>
            <a:ext cx="3847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7A19EE3-2095-4874-BDB0-A77363609251}"/>
              </a:ext>
            </a:extLst>
          </p:cNvPr>
          <p:cNvCxnSpPr/>
          <p:nvPr/>
        </p:nvCxnSpPr>
        <p:spPr>
          <a:xfrm>
            <a:off x="1376313" y="4769963"/>
            <a:ext cx="3676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1707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429A099-5CB1-4A20-B64F-4F0562EF3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7C0A89-7FB3-43F8-9DE3-0177E3E27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4713A9-32F3-401A-B7C8-B3232D25C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GB" sz="3600">
                <a:solidFill>
                  <a:srgbClr val="FFFFFF"/>
                </a:solidFill>
              </a:rPr>
              <a:t>Savaş sonrası kuşağı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99F4DD4-CC07-42A8-8AF8-069654F1A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589F617-743E-E2EF-BABB-9DCE3A71B9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7567822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6946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429A099-5CB1-4A20-B64F-4F0562EF3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7C0A89-7FB3-43F8-9DE3-0177E3E27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350736-854C-4128-BBD6-171E9753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tr-TR" sz="3600">
                <a:solidFill>
                  <a:srgbClr val="FFFFFF"/>
                </a:solidFill>
              </a:rPr>
              <a:t>Dido Sotiriou (1909-2004)</a:t>
            </a:r>
            <a:endParaRPr lang="en-GB" sz="360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99F4DD4-CC07-42A8-8AF8-069654F1A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E5F1DE5-B385-A1FC-597A-73C6D6F62D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1433101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1963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AB1A82-22F1-42A1-A037-00C2A47D9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tr-TR" sz="3600">
                <a:solidFill>
                  <a:srgbClr val="FFFFFF"/>
                </a:solidFill>
              </a:rPr>
              <a:t>Maria İordanidou (1897-1989)</a:t>
            </a:r>
            <a:endParaRPr lang="en-GB" sz="3600">
              <a:solidFill>
                <a:srgbClr val="FFFFFF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DA97C-B82D-4131-A337-C182EA636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endParaRPr lang="el-G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İstanbul doğumludur.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err="1"/>
              <a:t>Loksandra</a:t>
            </a:r>
            <a:r>
              <a:rPr lang="tr-TR" dirty="0"/>
              <a:t> – İstanbul Düşü (1963): 66 yaşında, anneannesinin öyküsünü anlatır.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Nostalji, eski İstanbul, tarihi olaylar, gelenek ve görenekler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1737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0000"/>
            <a:shade val="97000"/>
            <a:satMod val="1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54CE3AD-C754-4F1E-A76F-1EDDF71796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578972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A96234-9CDB-49E4-8067-961C25DAD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877" y="643467"/>
            <a:ext cx="3467569" cy="5571066"/>
          </a:xfrm>
        </p:spPr>
        <p:txBody>
          <a:bodyPr anchor="ctr">
            <a:normAutofit/>
          </a:bodyPr>
          <a:lstStyle/>
          <a:p>
            <a:r>
              <a:rPr lang="tr-TR" sz="4000">
                <a:solidFill>
                  <a:srgbClr val="FFFFFF"/>
                </a:solidFill>
              </a:rPr>
              <a:t>Kostas Tahtsis (1927 – 1988)</a:t>
            </a:r>
            <a:endParaRPr lang="en-GB" sz="4000">
              <a:solidFill>
                <a:srgbClr val="FFFFFF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38B743-4443-4735-BFC2-B514F6409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4578973" y="0"/>
            <a:ext cx="7613027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ED06B-706F-4201-8D9D-EFFB3947A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4206" y="643467"/>
            <a:ext cx="6104288" cy="5571065"/>
          </a:xfrm>
        </p:spPr>
        <p:txBody>
          <a:bodyPr anchor="ctr">
            <a:normAutofit/>
          </a:bodyPr>
          <a:lstStyle/>
          <a:p>
            <a:endParaRPr lang="tr-TR" sz="1800">
              <a:solidFill>
                <a:srgbClr val="FFFFFF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800">
                <a:solidFill>
                  <a:srgbClr val="FFFFFF"/>
                </a:solidFill>
              </a:rPr>
              <a:t>Selanik’te doğdu, Atina’da büyüdü, 1954-1964 yılları arasında yurtdışında yaşadı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1800">
                <a:solidFill>
                  <a:srgbClr val="FFFFFF"/>
                </a:solidFill>
              </a:rPr>
              <a:t>1962: Üçüncü Düğün Çelengi: geçmişi ve duygularını anlatıyor, </a:t>
            </a:r>
            <a:br>
              <a:rPr lang="tr-TR" sz="1800">
                <a:solidFill>
                  <a:srgbClr val="FFFFFF"/>
                </a:solidFill>
              </a:rPr>
            </a:br>
            <a:r>
              <a:rPr lang="tr-TR" sz="1800">
                <a:solidFill>
                  <a:srgbClr val="FFFFFF"/>
                </a:solidFill>
              </a:rPr>
              <a:t>otobiyografik unsurlar, Yunanistan tarihi ve toplumu, sade ve doğal dil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1800">
                <a:solidFill>
                  <a:srgbClr val="FFFFFF"/>
                </a:solidFill>
              </a:rPr>
              <a:t>Artakalan(1972), Büyükannem Atina (1973)</a:t>
            </a:r>
            <a:endParaRPr lang="en-GB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4210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4B8B1-D893-46D0-ACF3-361DC8B02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Antonis</a:t>
            </a:r>
            <a:r>
              <a:rPr lang="tr-TR" dirty="0"/>
              <a:t> </a:t>
            </a:r>
            <a:r>
              <a:rPr lang="tr-TR" dirty="0" err="1"/>
              <a:t>Samarakis</a:t>
            </a:r>
            <a:r>
              <a:rPr lang="tr-TR" dirty="0"/>
              <a:t> (1919-2003)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BB812-6C3F-4CDC-8825-28A18D8CA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Baskıcı yönetimlerin ve şiddete karşı, barış ve hümanizm konularını oluşturur.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Yalın anlatım, sade dil, kısa cümleler, yabancı kelimeler kullanır.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Umut aranıyor (1954): varoluşsal kaygılar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Yanlış (1965): polisiye roman, </a:t>
            </a:r>
            <a:r>
              <a:rPr lang="en-GB" sz="2400" dirty="0" err="1"/>
              <a:t>rej</a:t>
            </a:r>
            <a:r>
              <a:rPr lang="tr-TR" sz="2400" dirty="0"/>
              <a:t>ime eleştiri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Pasaport (1973): Sistemin baskısı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UNİCEF adına ‘Dünya çocukları için iyi niyet elçisi’ olarak görev aldı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68122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4E2AF1-A86E-4D5E-95E5-8383E4D6B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tr-TR" sz="3600">
                <a:solidFill>
                  <a:srgbClr val="FFFFFF"/>
                </a:solidFill>
              </a:rPr>
              <a:t>Yorgos İoannou (1927-1985)</a:t>
            </a:r>
            <a:endParaRPr lang="en-GB" sz="360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73482-2B5C-4852-A497-2025882A4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605896"/>
            <a:ext cx="6413663" cy="5646208"/>
          </a:xfrm>
        </p:spPr>
        <p:txBody>
          <a:bodyPr anchor="ctr">
            <a:normAutofit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tr-TR"/>
              <a:t>Öğeler: Şehir insanları, mülteci deneyimleri, çocukluk yılları, Alman İşgali, Selanik </a:t>
            </a:r>
            <a:endParaRPr lang="en-GB"/>
          </a:p>
          <a:p>
            <a:pPr lvl="0">
              <a:buFont typeface="Wingdings" panose="05000000000000000000" pitchFamily="2" charset="2"/>
              <a:buChar char="v"/>
            </a:pPr>
            <a:r>
              <a:rPr lang="tr-TR"/>
              <a:t>Birinci tekil anlatım </a:t>
            </a:r>
            <a:r>
              <a:rPr lang="tr-TR" err="1"/>
              <a:t>anlatım</a:t>
            </a:r>
            <a:endParaRPr lang="en-GB"/>
          </a:p>
          <a:p>
            <a:pPr lvl="0">
              <a:buFont typeface="Wingdings" panose="05000000000000000000" pitchFamily="2" charset="2"/>
              <a:buChar char="v"/>
            </a:pPr>
            <a:r>
              <a:rPr lang="tr-TR"/>
              <a:t>Parçalanmış</a:t>
            </a:r>
            <a:r>
              <a:rPr lang="el-GR"/>
              <a:t>,</a:t>
            </a:r>
            <a:r>
              <a:rPr lang="tr-TR"/>
              <a:t> dağılmış konu – olaylar parça parça anlatılır Zaman kullanımı: Şimdiden geçmişe, geçmişe şimdiye   bir anlatım tekniği izlenir.</a:t>
            </a:r>
            <a:endParaRPr lang="en-GB"/>
          </a:p>
          <a:p>
            <a:pPr lvl="0">
              <a:buFont typeface="Wingdings" panose="05000000000000000000" pitchFamily="2" charset="2"/>
              <a:buChar char="v"/>
            </a:pPr>
            <a:r>
              <a:rPr lang="tr-TR"/>
              <a:t>Eserleri kendi hayatına ve deneyimlerine dayanır ama tam otobiyografi olarak adlandırmak mümkün değildir.</a:t>
            </a:r>
            <a:endParaRPr lang="en-GB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123018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238</TotalTime>
  <Words>384</Words>
  <Application>Microsoft Office PowerPoint</Application>
  <PresentationFormat>Geniş ekran</PresentationFormat>
  <Paragraphs>39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Retrospect</vt:lpstr>
      <vt:lpstr>Savaş sonrası kuşağı / 1945 kuşağı (1945-1974) </vt:lpstr>
      <vt:lpstr>Savaş sonrası kuşağı</vt:lpstr>
      <vt:lpstr>Savaş sonrası kuşağı</vt:lpstr>
      <vt:lpstr>Dido Sotiriou (1909-2004)</vt:lpstr>
      <vt:lpstr>Maria İordanidou (1897-1989)</vt:lpstr>
      <vt:lpstr>Kostas Tahtsis (1927 – 1988)</vt:lpstr>
      <vt:lpstr>Antonis Samarakis (1919-2003)</vt:lpstr>
      <vt:lpstr>Yorgos İoannou (1927-1985)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Efpraxia Nerantzaki</dc:creator>
  <cp:lastModifiedBy>halil eser atay</cp:lastModifiedBy>
  <cp:revision>14</cp:revision>
  <dcterms:created xsi:type="dcterms:W3CDTF">2020-05-12T21:18:22Z</dcterms:created>
  <dcterms:modified xsi:type="dcterms:W3CDTF">2023-12-22T10:33:18Z</dcterms:modified>
</cp:coreProperties>
</file>