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5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40"/>
    <p:restoredTop sz="94681"/>
  </p:normalViewPr>
  <p:slideViewPr>
    <p:cSldViewPr snapToGrid="0" snapToObjects="1">
      <p:cViewPr varScale="1">
        <p:scale>
          <a:sx n="114" d="100"/>
          <a:sy n="114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btecer@ankara.edu.tr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0A9224-C5F2-3F43-956A-7A52B05D1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0933" y="2273337"/>
            <a:ext cx="8679915" cy="1748729"/>
          </a:xfrm>
        </p:spPr>
        <p:txBody>
          <a:bodyPr>
            <a:normAutofit/>
          </a:bodyPr>
          <a:lstStyle/>
          <a:p>
            <a:r>
              <a:rPr lang="tr-TR" sz="4000" dirty="0">
                <a:latin typeface="+mn-lt"/>
              </a:rPr>
              <a:t>GIDALARDA TEMEL İŞLEMLER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D10820E-DE30-4E45-AC89-83B4E883F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7421" y="2479095"/>
            <a:ext cx="8673427" cy="1322587"/>
          </a:xfrm>
        </p:spPr>
        <p:txBody>
          <a:bodyPr>
            <a:normAutofit/>
          </a:bodyPr>
          <a:lstStyle/>
          <a:p>
            <a:r>
              <a:rPr lang="tr-TR" dirty="0"/>
              <a:t>ANKARA ÜNİVERSİTESİ</a:t>
            </a:r>
          </a:p>
          <a:p>
            <a:r>
              <a:rPr lang="tr-TR" dirty="0"/>
              <a:t>KALECİK MESLEK YÜKSEKOKULU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8212E1-A95E-4A45-A18B-E1B8E56F6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19132"/>
            <a:ext cx="2347387" cy="151540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E0FA8D5D-6A9E-1440-9379-0934D6B55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0848" y="7643"/>
            <a:ext cx="1671151" cy="1174386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6848B03F-8D95-5E4D-AE2E-417EC11F17CB}"/>
              </a:ext>
            </a:extLst>
          </p:cNvPr>
          <p:cNvSpPr/>
          <p:nvPr/>
        </p:nvSpPr>
        <p:spPr>
          <a:xfrm>
            <a:off x="3621398" y="4366387"/>
            <a:ext cx="4955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ÖĞRETİM GÖREVLİSİ NİLGÜN BAŞAK TECER</a:t>
            </a:r>
          </a:p>
          <a:p>
            <a:pPr algn="ctr"/>
            <a:r>
              <a:rPr lang="tr-TR" dirty="0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nbtecer@ankara.edu.tr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998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DİNLEDİĞİNİZ İÇİN 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189466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 PROSESLERİNDE KULLANILAN ALET VE EKİPMANLAR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7447CBF-371F-DE46-8170-AD8F08AF6CA6}"/>
              </a:ext>
            </a:extLst>
          </p:cNvPr>
          <p:cNvSpPr txBox="1"/>
          <p:nvPr/>
        </p:nvSpPr>
        <p:spPr>
          <a:xfrm>
            <a:off x="4772722" y="2014610"/>
            <a:ext cx="66572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TEMEL GIDA PROSESLERİ</a:t>
            </a:r>
          </a:p>
          <a:p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YIKAMA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AYIKLAMA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TEMİZLEME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MEKANİKSEL AYIRMA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SANTRİFÜJ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FİLTRASYON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PRESLEME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EKSTRAKSİYON</a:t>
            </a:r>
          </a:p>
        </p:txBody>
      </p:sp>
    </p:spTree>
    <p:extLst>
      <p:ext uri="{BB962C8B-B14F-4D97-AF65-F5344CB8AC3E}">
        <p14:creationId xmlns:p14="http://schemas.microsoft.com/office/powerpoint/2010/main" val="1949085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 PROSESLERİNDE KULLANILAN ALET VE EKİPMANLAR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7447CBF-371F-DE46-8170-AD8F08AF6CA6}"/>
              </a:ext>
            </a:extLst>
          </p:cNvPr>
          <p:cNvSpPr txBox="1"/>
          <p:nvPr/>
        </p:nvSpPr>
        <p:spPr>
          <a:xfrm>
            <a:off x="4772722" y="2014610"/>
            <a:ext cx="66572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YIKAMA ALET VE EKİPMANLARI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93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 PROSESLERİNDE KULLANILAN ALET VE EKİPMANLAR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7447CBF-371F-DE46-8170-AD8F08AF6CA6}"/>
              </a:ext>
            </a:extLst>
          </p:cNvPr>
          <p:cNvSpPr txBox="1"/>
          <p:nvPr/>
        </p:nvSpPr>
        <p:spPr>
          <a:xfrm>
            <a:off x="4772722" y="2014610"/>
            <a:ext cx="66572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TEMİZLEME ALET VE EKİPMANLARI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650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 PROSESLERİNDE KULLANILAN ALET VE EKİPMANLAR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7447CBF-371F-DE46-8170-AD8F08AF6CA6}"/>
              </a:ext>
            </a:extLst>
          </p:cNvPr>
          <p:cNvSpPr txBox="1"/>
          <p:nvPr/>
        </p:nvSpPr>
        <p:spPr>
          <a:xfrm>
            <a:off x="4772722" y="2014610"/>
            <a:ext cx="66572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MEKANİKSEL AYIRMA ALET VE EKİPMANLARI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938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 PROSESLERİNDE KULLANILAN ALET VE EKİPMANLAR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7447CBF-371F-DE46-8170-AD8F08AF6CA6}"/>
              </a:ext>
            </a:extLst>
          </p:cNvPr>
          <p:cNvSpPr txBox="1"/>
          <p:nvPr/>
        </p:nvSpPr>
        <p:spPr>
          <a:xfrm>
            <a:off x="4772722" y="2014610"/>
            <a:ext cx="66572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SANTRİFÜJLEMEDE KULLANILAN ALET VE EKİPMANLAR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936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 PROSESLERİNDE KULLANILAN ALET VE EKİPMANLAR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7447CBF-371F-DE46-8170-AD8F08AF6CA6}"/>
              </a:ext>
            </a:extLst>
          </p:cNvPr>
          <p:cNvSpPr txBox="1"/>
          <p:nvPr/>
        </p:nvSpPr>
        <p:spPr>
          <a:xfrm>
            <a:off x="4772722" y="2014610"/>
            <a:ext cx="66572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FİLTRASYONDA KULLANILAN ALET VE EKİPMANLAR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421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 PROSESLERİNDE KULLANILAN ALET VE EKİPMANLAR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7447CBF-371F-DE46-8170-AD8F08AF6CA6}"/>
              </a:ext>
            </a:extLst>
          </p:cNvPr>
          <p:cNvSpPr txBox="1"/>
          <p:nvPr/>
        </p:nvSpPr>
        <p:spPr>
          <a:xfrm>
            <a:off x="4772722" y="2014610"/>
            <a:ext cx="66572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PRESLEMEDE KULLANILAN ALET VE EKİPMANLAR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601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GIDA PROSESLERİNDE KULLANILAN ALET VE EKİPMANLAR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07447CBF-371F-DE46-8170-AD8F08AF6CA6}"/>
              </a:ext>
            </a:extLst>
          </p:cNvPr>
          <p:cNvSpPr txBox="1"/>
          <p:nvPr/>
        </p:nvSpPr>
        <p:spPr>
          <a:xfrm>
            <a:off x="4772722" y="2014610"/>
            <a:ext cx="66572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EKSTRAKSİYONDA KULLANILAN ALET VE EKİPMANLAR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547824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1554</TotalTime>
  <Words>117</Words>
  <Application>Microsoft Macintosh PowerPoint</Application>
  <PresentationFormat>Geniş ekran</PresentationFormat>
  <Paragraphs>38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 Light</vt:lpstr>
      <vt:lpstr>Rockwell</vt:lpstr>
      <vt:lpstr>Wingdings</vt:lpstr>
      <vt:lpstr>Atlas</vt:lpstr>
      <vt:lpstr>GIDALARDA TEMEL İŞLEMLER</vt:lpstr>
      <vt:lpstr>GIDA PROSESLERİNDE KULLANILAN ALET VE EKİPMANLAR</vt:lpstr>
      <vt:lpstr>GIDA PROSESLERİNDE KULLANILAN ALET VE EKİPMANLAR</vt:lpstr>
      <vt:lpstr>GIDA PROSESLERİNDE KULLANILAN ALET VE EKİPMANLAR</vt:lpstr>
      <vt:lpstr>GIDA PROSESLERİNDE KULLANILAN ALET VE EKİPMANLAR</vt:lpstr>
      <vt:lpstr>GIDA PROSESLERİNDE KULLANILAN ALET VE EKİPMANLAR</vt:lpstr>
      <vt:lpstr>GIDA PROSESLERİNDE KULLANILAN ALET VE EKİPMANLAR</vt:lpstr>
      <vt:lpstr>GIDA PROSESLERİNDE KULLANILAN ALET VE EKİPMANLAR</vt:lpstr>
      <vt:lpstr>GIDA PROSESLERİNDE KULLANILAN ALET VE EKİPMANLAR</vt:lpstr>
      <vt:lpstr>DİNLEDİĞİNİZ İÇİN TEŞEKKÜRLER…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GIDA MİKROBİYOLOJİSİ</dc:title>
  <dc:creator>Özgür Tecer</dc:creator>
  <cp:lastModifiedBy>Özgür Tecer</cp:lastModifiedBy>
  <cp:revision>127</cp:revision>
  <dcterms:created xsi:type="dcterms:W3CDTF">2019-02-18T12:54:52Z</dcterms:created>
  <dcterms:modified xsi:type="dcterms:W3CDTF">2020-01-27T20:20:29Z</dcterms:modified>
</cp:coreProperties>
</file>