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9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TEMEL GIDA PROSESLERİ</a:t>
            </a:r>
          </a:p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YIKAMA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AYIKLAMA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TEMİZLEME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MEKANİKSEL AYIRMA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SANTRİFÜJ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FİLTRASYON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PRESLEME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EKSTRAKSİYON</a:t>
            </a:r>
          </a:p>
        </p:txBody>
      </p:sp>
    </p:spTree>
    <p:extLst>
      <p:ext uri="{BB962C8B-B14F-4D97-AF65-F5344CB8AC3E}">
        <p14:creationId xmlns:p14="http://schemas.microsoft.com/office/powerpoint/2010/main" val="194908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YIKAMA ALET VE EKİPMANLARI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TEMİZLEME ALET VE EKİPMANLARI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50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MEKANİKSEL AYIRMA ALET VE EKİPMANLARI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93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SANTRİFÜJLEMEDE KULLANILAN ALET VE EKİPMANLAR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936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FİLTRASYONDA KULLANILAN ALET VE EKİPMANLAR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21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PRESLEMEDE KULLANILAN ALET VE EKİPMANLAR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601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PROSESLERİNDE KULLANILAN ALET VE EKİPMANLAR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6657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EKSTRAKSİYONDA KULLANILAN ALET VE EKİPMANLAR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54782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1554</TotalTime>
  <Words>117</Words>
  <Application>Microsoft Macintosh PowerPoint</Application>
  <PresentationFormat>Geniş ekran</PresentationFormat>
  <Paragraphs>38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GIDALARDA TEMEL İŞLEMLER</vt:lpstr>
      <vt:lpstr>GIDA PROSESLERİNDE KULLANILAN ALET VE EKİPMANLAR</vt:lpstr>
      <vt:lpstr>GIDA PROSESLERİNDE KULLANILAN ALET VE EKİPMANLAR</vt:lpstr>
      <vt:lpstr>GIDA PROSESLERİNDE KULLANILAN ALET VE EKİPMANLAR</vt:lpstr>
      <vt:lpstr>GIDA PROSESLERİNDE KULLANILAN ALET VE EKİPMANLAR</vt:lpstr>
      <vt:lpstr>GIDA PROSESLERİNDE KULLANILAN ALET VE EKİPMANLAR</vt:lpstr>
      <vt:lpstr>GIDA PROSESLERİNDE KULLANILAN ALET VE EKİPMANLAR</vt:lpstr>
      <vt:lpstr>GIDA PROSESLERİNDE KULLANILAN ALET VE EKİPMANLAR</vt:lpstr>
      <vt:lpstr>GIDA PROSESLERİNDE KULLANILAN ALET VE EKİPMANLAR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127</cp:revision>
  <dcterms:created xsi:type="dcterms:W3CDTF">2019-02-18T12:54:52Z</dcterms:created>
  <dcterms:modified xsi:type="dcterms:W3CDTF">2020-01-27T20:20:29Z</dcterms:modified>
</cp:coreProperties>
</file>