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65" autoAdjust="0"/>
    <p:restoredTop sz="94660"/>
  </p:normalViewPr>
  <p:slideViewPr>
    <p:cSldViewPr snapToGrid="0">
      <p:cViewPr varScale="1">
        <p:scale>
          <a:sx n="87" d="100"/>
          <a:sy n="87" d="100"/>
        </p:scale>
        <p:origin x="108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9455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4268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6489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6235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1411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1554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7002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843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5080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878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8772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6454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0141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EAE429-9595-F54D-A821-188941D848A3}"/>
              </a:ext>
            </a:extLst>
          </p:cNvPr>
          <p:cNvSpPr txBox="1"/>
          <p:nvPr/>
        </p:nvSpPr>
        <p:spPr>
          <a:xfrm>
            <a:off x="4800600" y="1269255"/>
            <a:ext cx="6852466" cy="303894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COĞRAFİ BİLGİ SİSTEMLERİ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(JEM359)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dirty="0" smtClean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7</a:t>
            </a:r>
            <a:r>
              <a:rPr lang="tr-TR" sz="3800" dirty="0" smtClean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. </a:t>
            </a:r>
            <a:r>
              <a:rPr lang="en-US" sz="3800">
                <a:solidFill>
                  <a:srgbClr val="FFFFFF"/>
                </a:solidFill>
                <a:latin typeface="+mj-lt"/>
              </a:rPr>
              <a:t>KOORDİNAT SİSTEMİ-KATMAN İŞLEMLERİ</a:t>
            </a:r>
            <a:endParaRPr lang="en-US" sz="3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Doç. </a:t>
            </a:r>
            <a:r>
              <a:rPr lang="en-US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Dr. Sinan AKISKA</a:t>
            </a:r>
          </a:p>
        </p:txBody>
      </p:sp>
      <p:cxnSp>
        <p:nvCxnSpPr>
          <p:cNvPr id="47" name="Straight Connector 8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34996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8A90CD-1E76-9840-B981-6BCE17832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934" y="1602131"/>
            <a:ext cx="3737490" cy="3669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8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031" y="608296"/>
            <a:ext cx="10186441" cy="5729874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3851229" y="52755"/>
            <a:ext cx="4532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ekton Pro" panose="020F0603020208020904" pitchFamily="34" charset="-94"/>
              </a:rPr>
              <a:t>VERİTABANI ÖZELLİKLERİ / ATTRIBUTE TABLE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3959412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5767" y="3486150"/>
            <a:ext cx="5757334" cy="32385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643" y="838843"/>
            <a:ext cx="6060991" cy="3409307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3851229" y="52755"/>
            <a:ext cx="4532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ekton Pro" panose="020F0603020208020904" pitchFamily="34" charset="-94"/>
              </a:rPr>
              <a:t>VERİTABANI ÖZELLİKLERİ / ATTRIBUTE TABLE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019288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t="4603" r="50059" b="4286"/>
          <a:stretch/>
        </p:blipFill>
        <p:spPr>
          <a:xfrm>
            <a:off x="249793" y="551544"/>
            <a:ext cx="11597606" cy="5950857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5548001" y="72570"/>
            <a:ext cx="1409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ekton Pro" panose="020F0603020208020904" pitchFamily="34" charset="-94"/>
              </a:rPr>
              <a:t>QGIS - GİRİŞ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95068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2"/>
          <a:srcRect l="7740" t="3368" r="57671" b="-59"/>
          <a:stretch/>
        </p:blipFill>
        <p:spPr>
          <a:xfrm>
            <a:off x="2045629" y="457200"/>
            <a:ext cx="8005933" cy="6294474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3965943" y="43542"/>
            <a:ext cx="4265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Proje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Koordinat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Referans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Sistemi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Ayarlama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610113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7853" r="58205"/>
          <a:stretch/>
        </p:blipFill>
        <p:spPr>
          <a:xfrm>
            <a:off x="167210" y="571768"/>
            <a:ext cx="5785960" cy="4794316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2412338" y="58056"/>
            <a:ext cx="7864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Tekton Pro" panose="020F0603020208020904" pitchFamily="34" charset="-94"/>
              </a:rPr>
              <a:t>Proje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Koordinat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Referans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Sistemi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Ayarlama</a:t>
            </a:r>
            <a:r>
              <a:rPr lang="en-US" dirty="0" smtClean="0">
                <a:latin typeface="Tekton Pro" panose="020F0603020208020904" pitchFamily="34" charset="-94"/>
              </a:rPr>
              <a:t> – </a:t>
            </a:r>
            <a:r>
              <a:rPr lang="en-US" dirty="0" err="1" smtClean="0">
                <a:latin typeface="Tekton Pro" panose="020F0603020208020904" pitchFamily="34" charset="-94"/>
              </a:rPr>
              <a:t>Türkiye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ile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İlişkili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Referans</a:t>
            </a:r>
            <a:r>
              <a:rPr lang="en-US" dirty="0" smtClean="0">
                <a:latin typeface="Tekton Pro" panose="020F0603020208020904" pitchFamily="34" charset="-94"/>
              </a:rPr>
              <a:t> </a:t>
            </a:r>
            <a:r>
              <a:rPr lang="en-US" dirty="0" err="1" smtClean="0">
                <a:latin typeface="Tekton Pro" panose="020F0603020208020904" pitchFamily="34" charset="-94"/>
              </a:rPr>
              <a:t>Sistemleri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/>
          <a:srcRect l="7982" t="2754" r="57741"/>
          <a:stretch/>
        </p:blipFill>
        <p:spPr>
          <a:xfrm>
            <a:off x="6103713" y="2013986"/>
            <a:ext cx="5919846" cy="4723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353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t="4503" r="49927" b="4503"/>
          <a:stretch/>
        </p:blipFill>
        <p:spPr>
          <a:xfrm>
            <a:off x="48198" y="598925"/>
            <a:ext cx="12108632" cy="6188738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748040" y="52755"/>
            <a:ext cx="2708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ekton Pro" panose="020F0603020208020904" pitchFamily="34" charset="-94"/>
              </a:rPr>
              <a:t>LAYER/KATMAN KAVRAMI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3151537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0"/>
            <a:ext cx="6001664" cy="3375936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748040" y="52755"/>
            <a:ext cx="3015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ekton Pro" panose="020F0603020208020904" pitchFamily="34" charset="-94"/>
              </a:rPr>
              <a:t>LAYER/KATMAN ÖZELLİKLERİ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250" y="3482579"/>
            <a:ext cx="6000752" cy="3375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199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96" y="705493"/>
            <a:ext cx="6264190" cy="3523607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748040" y="52755"/>
            <a:ext cx="3015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ekton Pro" panose="020F0603020208020904" pitchFamily="34" charset="-94"/>
              </a:rPr>
              <a:t>LAYER/KATMAN ÖZELLİKLERİ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0993" y="3524250"/>
            <a:ext cx="5689601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014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693" y="1965931"/>
            <a:ext cx="5891657" cy="3314057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3650" y="484019"/>
            <a:ext cx="5610710" cy="3156024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748040" y="52755"/>
            <a:ext cx="3015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ekton Pro" panose="020F0603020208020904" pitchFamily="34" charset="-94"/>
              </a:rPr>
              <a:t>LAYER/KATMAN ÖZELLİKLERİ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3650" y="3701976"/>
            <a:ext cx="5610710" cy="3156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2828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88" y="844064"/>
            <a:ext cx="5970951" cy="335866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4832" y="3376246"/>
            <a:ext cx="5877172" cy="3305909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3851229" y="52755"/>
            <a:ext cx="4532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ekton Pro" panose="020F0603020208020904" pitchFamily="34" charset="-94"/>
              </a:rPr>
              <a:t>VERİTABANI ÖZELLİKLERİ / ATTRIBUTE TABLE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1450810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691</TotalTime>
  <Words>59</Words>
  <Application>Microsoft Office PowerPoint</Application>
  <PresentationFormat>Geniş ekran</PresentationFormat>
  <Paragraphs>16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Tekton Pro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Sinan.Akiska</dc:creator>
  <cp:lastModifiedBy>Sinan AKISKA</cp:lastModifiedBy>
  <cp:revision>160</cp:revision>
  <dcterms:created xsi:type="dcterms:W3CDTF">2020-10-12T14:09:30Z</dcterms:created>
  <dcterms:modified xsi:type="dcterms:W3CDTF">2021-04-01T11:24:33Z</dcterms:modified>
</cp:coreProperties>
</file>