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82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61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1499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CE91-4760-4E25-A586-B44C178F5EF9}" type="datetime1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519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EEB7-E352-4910-826C-317BAA8EE2F5}" type="datetime1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1682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C9130-40D3-438C-8DC8-36BDD4BC1476}" type="datetime1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183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BEB0-1A45-46BB-8472-9A4A4E629465}" type="datetime1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7519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68FA-7744-4E00-8DC7-2EFD0619B0D0}" type="datetime1">
              <a:rPr lang="tr-TR" smtClean="0"/>
              <a:t>29.12.2019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279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4BA0-7FBF-4FBB-83B0-6A807DF9AEBB}" type="datetime1">
              <a:rPr lang="tr-TR" smtClean="0"/>
              <a:t>29.12.2019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20451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50F7-3568-4C90-8553-56A38D803C23}" type="datetime1">
              <a:rPr lang="tr-TR" smtClean="0"/>
              <a:t>29.12.2019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893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156F8-FA39-4DEC-96A1-E54D0AB097D3}" type="datetime1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62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5266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F196-63FF-4CF1-AA8C-407DA9EF0DB2}" type="datetime1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411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1C9-DB83-41AB-A534-B5C84380B95D}" type="datetime1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35503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EA24-60DC-4B1E-887E-65E96759B9F4}" type="datetime1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491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39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360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190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57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852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876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35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AD7F1F3-F0F9-4168-A499-A2393978FBA8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CF0996-9C01-459B-B2D5-26A1513AA6C7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61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77167-4728-470B-A195-66152EEC65DB}" type="datetime1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5D85F-EF89-403F-9787-6C51DF9AAA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40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5849" y="2391410"/>
            <a:ext cx="9260627" cy="293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10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2544" y="648250"/>
            <a:ext cx="2427156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latin typeface="+mn-lt"/>
              </a:rPr>
              <a:t>1. HAFTA</a:t>
            </a:r>
            <a:endParaRPr lang="tr-TR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6980" y="1973813"/>
            <a:ext cx="3020122" cy="230032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Tanışma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Dersin amacı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Beklentileriniz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Önerileriniz</a:t>
            </a:r>
          </a:p>
          <a:p>
            <a:pPr lvl="5">
              <a:buFont typeface="Wingdings" panose="05000000000000000000" pitchFamily="2" charset="2"/>
              <a:buChar char="Ø"/>
            </a:pPr>
            <a:endParaRPr lang="tr-TR" dirty="0"/>
          </a:p>
          <a:p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211" y="310669"/>
            <a:ext cx="4692266" cy="5865333"/>
          </a:xfrm>
          <a:prstGeom prst="rect">
            <a:avLst/>
          </a:prstGeom>
        </p:spPr>
      </p:pic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15D85F-EF89-403F-9787-6C51DF9AAA82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719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</TotalTime>
  <Words>9</Words>
  <Application>Microsoft Office PowerPoint</Application>
  <PresentationFormat>Geniş ekran</PresentationFormat>
  <Paragraphs>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Geçmişe bakış</vt:lpstr>
      <vt:lpstr>Office Teması</vt:lpstr>
      <vt:lpstr>PowerPoint Sunusu</vt:lpstr>
      <vt:lpstr>1. HAFTA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Nigar</dc:creator>
  <cp:lastModifiedBy>Nigar</cp:lastModifiedBy>
  <cp:revision>1</cp:revision>
  <dcterms:created xsi:type="dcterms:W3CDTF">2019-12-29T19:51:57Z</dcterms:created>
  <dcterms:modified xsi:type="dcterms:W3CDTF">2019-12-29T19:54:26Z</dcterms:modified>
</cp:coreProperties>
</file>