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4" r:id="rId5"/>
    <p:sldId id="265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Koşul İfadeleri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Switch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İlgili ifade genellikle kompleks </a:t>
            </a:r>
            <a:r>
              <a:rPr lang="tr-TR" dirty="0" err="1" smtClean="0"/>
              <a:t>if</a:t>
            </a:r>
            <a:r>
              <a:rPr lang="tr-TR" dirty="0" smtClean="0"/>
              <a:t> else blokları yerine tercih edilmektedir.</a:t>
            </a:r>
          </a:p>
          <a:p>
            <a:r>
              <a:rPr lang="tr-TR" dirty="0" smtClean="0"/>
              <a:t>Switch </a:t>
            </a:r>
            <a:r>
              <a:rPr lang="tr-TR" dirty="0" err="1" smtClean="0"/>
              <a:t>case</a:t>
            </a:r>
            <a:r>
              <a:rPr lang="tr-TR" dirty="0" smtClean="0"/>
              <a:t> ile yapılacak her işlem </a:t>
            </a:r>
            <a:r>
              <a:rPr lang="tr-TR" dirty="0" err="1" smtClean="0"/>
              <a:t>if</a:t>
            </a:r>
            <a:r>
              <a:rPr lang="tr-TR" dirty="0" smtClean="0"/>
              <a:t> else </a:t>
            </a:r>
            <a:r>
              <a:rPr lang="tr-TR" dirty="0" err="1" smtClean="0"/>
              <a:t>ilede</a:t>
            </a:r>
            <a:r>
              <a:rPr lang="tr-TR" dirty="0" smtClean="0"/>
              <a:t> yapılabilmektedir.</a:t>
            </a:r>
          </a:p>
          <a:p>
            <a:r>
              <a:rPr lang="tr-TR" dirty="0" smtClean="0"/>
              <a:t>Break, </a:t>
            </a:r>
            <a:r>
              <a:rPr lang="tr-TR" dirty="0" err="1" smtClean="0"/>
              <a:t>case</a:t>
            </a:r>
            <a:r>
              <a:rPr lang="tr-TR" dirty="0" smtClean="0"/>
              <a:t> ve </a:t>
            </a:r>
            <a:r>
              <a:rPr lang="tr-TR" dirty="0" err="1" smtClean="0"/>
              <a:t>go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anahtar sözcükleri kullanılır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66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Switch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Case anahtar sözcüğü yanındaki ifadeler sabit olmalıdır. Bu ifadeler içinde değişken bulunamaz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Case ifadeleri herhangi bir değişken türünde sabit olabilir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Default</a:t>
            </a:r>
            <a:r>
              <a:rPr lang="tr-TR" dirty="0" smtClean="0"/>
              <a:t> durumunu istenilen yere yazılabilir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838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Switch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59" y="2211859"/>
            <a:ext cx="7577654" cy="2674466"/>
          </a:xfrm>
        </p:spPr>
      </p:pic>
    </p:spTree>
    <p:extLst>
      <p:ext uri="{BB962C8B-B14F-4D97-AF65-F5344CB8AC3E}">
        <p14:creationId xmlns:p14="http://schemas.microsoft.com/office/powerpoint/2010/main" val="46709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Switch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737361"/>
            <a:ext cx="7153561" cy="4131628"/>
          </a:xfrm>
        </p:spPr>
      </p:pic>
    </p:spTree>
    <p:extLst>
      <p:ext uri="{BB962C8B-B14F-4D97-AF65-F5344CB8AC3E}">
        <p14:creationId xmlns:p14="http://schemas.microsoft.com/office/powerpoint/2010/main" val="36962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1045</TotalTime>
  <Words>116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Calibri</vt:lpstr>
      <vt:lpstr>Times New Roman</vt:lpstr>
      <vt:lpstr>temaacik</vt:lpstr>
      <vt:lpstr>Koşul İfadeleri</vt:lpstr>
      <vt:lpstr>Switch</vt:lpstr>
      <vt:lpstr>Switch</vt:lpstr>
      <vt:lpstr>Switch</vt:lpstr>
      <vt:lpstr>Switch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36</cp:revision>
  <dcterms:created xsi:type="dcterms:W3CDTF">2017-11-13T19:25:20Z</dcterms:created>
  <dcterms:modified xsi:type="dcterms:W3CDTF">2020-01-28T20:14:58Z</dcterms:modified>
</cp:coreProperties>
</file>