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83" r:id="rId3"/>
    <p:sldId id="329" r:id="rId4"/>
    <p:sldId id="284" r:id="rId5"/>
    <p:sldId id="330" r:id="rId6"/>
    <p:sldId id="285" r:id="rId7"/>
    <p:sldId id="331" r:id="rId8"/>
    <p:sldId id="286" r:id="rId9"/>
    <p:sldId id="332" r:id="rId10"/>
    <p:sldId id="287" r:id="rId11"/>
    <p:sldId id="333" r:id="rId12"/>
    <p:sldId id="288" r:id="rId13"/>
    <p:sldId id="334" r:id="rId14"/>
    <p:sldId id="289" r:id="rId15"/>
    <p:sldId id="335" r:id="rId16"/>
    <p:sldId id="290" r:id="rId17"/>
    <p:sldId id="336" r:id="rId18"/>
    <p:sldId id="291" r:id="rId19"/>
    <p:sldId id="337" r:id="rId20"/>
    <p:sldId id="292" r:id="rId21"/>
    <p:sldId id="338" r:id="rId22"/>
    <p:sldId id="293" r:id="rId23"/>
    <p:sldId id="339" r:id="rId24"/>
    <p:sldId id="294" r:id="rId25"/>
    <p:sldId id="340" r:id="rId26"/>
    <p:sldId id="295" r:id="rId27"/>
    <p:sldId id="341" r:id="rId28"/>
    <p:sldId id="296" r:id="rId29"/>
    <p:sldId id="342" r:id="rId30"/>
    <p:sldId id="297" r:id="rId31"/>
    <p:sldId id="343" r:id="rId32"/>
    <p:sldId id="298" r:id="rId33"/>
    <p:sldId id="344" r:id="rId34"/>
    <p:sldId id="299" r:id="rId35"/>
    <p:sldId id="345" r:id="rId36"/>
    <p:sldId id="300" r:id="rId37"/>
    <p:sldId id="346" r:id="rId38"/>
    <p:sldId id="301" r:id="rId39"/>
    <p:sldId id="347" r:id="rId40"/>
    <p:sldId id="302" r:id="rId41"/>
    <p:sldId id="348" r:id="rId42"/>
    <p:sldId id="303" r:id="rId43"/>
    <p:sldId id="349" r:id="rId44"/>
    <p:sldId id="304" r:id="rId45"/>
    <p:sldId id="350" r:id="rId46"/>
    <p:sldId id="306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977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5DF40-FE20-4613-8D23-D0B5D6B7F8D7}" type="datetimeFigureOut">
              <a:rPr lang="tr-TR" smtClean="0"/>
              <a:t>20.09.2018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DDFEE-2ADB-4DFF-BAB8-CAF27401FB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70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D66B-EBB3-4EE7-9A3D-713B41F0F048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8E23-3FF3-4E08-8455-FA09994EF289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7D9-1CB6-4CCA-A53D-1781D23BE7E3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280D-E1EB-43C5-8830-D7013B681463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662C-6C73-48E5-A57C-F2F05466A112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4D5-30BE-4229-BA88-3602DF0D571C}" type="datetime1">
              <a:rPr lang="tr-TR" smtClean="0"/>
              <a:t>20.09.2018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D066-6DDD-4116-9DAE-636FAACCF93D}" type="datetime1">
              <a:rPr lang="tr-TR" smtClean="0"/>
              <a:t>20.09.2018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F081-F4B7-4BBD-B6FD-2F8A7BA333EA}" type="datetime1">
              <a:rPr lang="tr-TR" smtClean="0"/>
              <a:t>20.09.2018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1277-D835-4A12-BB39-95142A2E6845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2322-801F-4A9D-B8D9-A9F3F83A339A}" type="datetime1">
              <a:rPr lang="tr-TR" smtClean="0"/>
              <a:t>20.09.2018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5151-B940-4CA2-ADC5-F8B612C6FF02}" type="datetime1">
              <a:rPr lang="tr-TR" smtClean="0"/>
              <a:t>20.09.2018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5">
          <a:fgClr>
            <a:srgbClr val="00B050"/>
          </a:fgClr>
          <a:bgClr>
            <a:srgbClr val="90F97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88E31-131E-4495-8752-ED8234C8C596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370736" y="148478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BÖLÜM 1. ORGANİK KİMYAYA GİRİŞ: BAĞLANMA VE İZOMERLİK</a:t>
            </a:r>
          </a:p>
          <a:p>
            <a:pPr algn="ctr"/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2.HAFTA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179953" y="589327"/>
            <a:ext cx="626469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KİM0213 </a:t>
            </a:r>
            <a:r>
              <a:rPr lang="tr-T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ORGANİK KİMYA I (B GRUBU)</a:t>
            </a:r>
          </a:p>
        </p:txBody>
      </p:sp>
      <p:pic>
        <p:nvPicPr>
          <p:cNvPr id="1032" name="Picture 8" descr="bağlanma ve izomerli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94924"/>
            <a:ext cx="2088232" cy="22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ğlanma ve izomerlik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6" y="3429000"/>
            <a:ext cx="3358511" cy="28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ğlanma ve izomerlik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E68-D341-4797-BEC1-6603FE17A332}" type="datetime1">
              <a:rPr lang="tr-TR" smtClean="0"/>
              <a:t>20.09.2018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E0462DE-D18D-4FA2-9C07-B239FCDD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okul bilgisayar D\Dersler\GIDA MUH KIM134 ORGANİK KİMYA\Bölüm 1 organik kimay\Slayt32.JPG"/>
          <p:cNvPicPr>
            <a:picLocks noChangeAspect="1" noChangeArrowheads="1"/>
          </p:cNvPicPr>
          <p:nvPr/>
        </p:nvPicPr>
        <p:blipFill>
          <a:blip r:embed="rId2" cstate="print"/>
          <a:srcRect l="3906" r="2343" b="71875"/>
          <a:stretch>
            <a:fillRect/>
          </a:stretch>
        </p:blipFill>
        <p:spPr bwMode="auto">
          <a:xfrm>
            <a:off x="571440" y="1142984"/>
            <a:ext cx="8215402" cy="3357586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2AF5-DEB9-40CA-BB8E-EF3B9B478AB9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okul bilgisayar D\Dersler\GIDA MUH KIM134 ORGANİK KİMYA\Bölüm 1 organik kimay\Slayt32.JPG"/>
          <p:cNvPicPr>
            <a:picLocks noChangeAspect="1" noChangeArrowheads="1"/>
          </p:cNvPicPr>
          <p:nvPr/>
        </p:nvPicPr>
        <p:blipFill>
          <a:blip r:embed="rId2" cstate="print"/>
          <a:srcRect l="2343" t="32291" r="3125"/>
          <a:stretch>
            <a:fillRect/>
          </a:stretch>
        </p:blipFill>
        <p:spPr bwMode="auto">
          <a:xfrm>
            <a:off x="899592" y="482174"/>
            <a:ext cx="7310616" cy="5072098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1AD2-A06E-4781-8491-116AD6602578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okul bilgisayar D\Dersler\GIDA MUH KIM134 ORGANİK KİMYA\Bölüm 1 organik kimay\Slayt33.JPG"/>
          <p:cNvPicPr>
            <a:picLocks noChangeAspect="1" noChangeArrowheads="1"/>
          </p:cNvPicPr>
          <p:nvPr/>
        </p:nvPicPr>
        <p:blipFill>
          <a:blip r:embed="rId2" cstate="print"/>
          <a:srcRect l="4687" r="6250" b="39408"/>
          <a:stretch>
            <a:fillRect/>
          </a:stretch>
        </p:blipFill>
        <p:spPr bwMode="auto">
          <a:xfrm>
            <a:off x="755576" y="620688"/>
            <a:ext cx="7200800" cy="5000660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0F9E-8E48-43D3-B10F-8AC4FDE0760A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okul bilgisayar D\Dersler\GIDA MUH KIM134 ORGANİK KİMYA\Bölüm 1 organik kimay\Slayt33.JPG"/>
          <p:cNvPicPr>
            <a:picLocks noChangeAspect="1" noChangeArrowheads="1"/>
          </p:cNvPicPr>
          <p:nvPr/>
        </p:nvPicPr>
        <p:blipFill>
          <a:blip r:embed="rId2" cstate="print"/>
          <a:srcRect l="6250" t="60417" r="7031"/>
          <a:stretch>
            <a:fillRect/>
          </a:stretch>
        </p:blipFill>
        <p:spPr bwMode="auto">
          <a:xfrm>
            <a:off x="611560" y="989713"/>
            <a:ext cx="7599788" cy="4000528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F2D6-DCA5-40F0-8AAD-4B43E18B6561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okul bilgisayar D\Dersler\GIDA MUH KIM134 ORGANİK KİMYA\Bölüm 1 organik kimay\Slayt34.JPG"/>
          <p:cNvPicPr>
            <a:picLocks noChangeAspect="1" noChangeArrowheads="1"/>
          </p:cNvPicPr>
          <p:nvPr/>
        </p:nvPicPr>
        <p:blipFill>
          <a:blip r:embed="rId2" cstate="print"/>
          <a:srcRect r="5468" b="62500"/>
          <a:stretch>
            <a:fillRect/>
          </a:stretch>
        </p:blipFill>
        <p:spPr bwMode="auto">
          <a:xfrm>
            <a:off x="827584" y="836712"/>
            <a:ext cx="7128792" cy="4071966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68BB-0945-4B08-B879-6B9FFA36BA57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okul bilgisayar D\Dersler\GIDA MUH KIM134 ORGANİK KİMYA\Bölüm 1 organik kimay\Slayt34.JPG"/>
          <p:cNvPicPr>
            <a:picLocks noChangeAspect="1" noChangeArrowheads="1"/>
          </p:cNvPicPr>
          <p:nvPr/>
        </p:nvPicPr>
        <p:blipFill>
          <a:blip r:embed="rId2" cstate="print"/>
          <a:srcRect t="36458" r="2343" b="3125"/>
          <a:stretch>
            <a:fillRect/>
          </a:stretch>
        </p:blipFill>
        <p:spPr bwMode="auto">
          <a:xfrm>
            <a:off x="971600" y="642918"/>
            <a:ext cx="7200800" cy="4572032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E67D-4E5A-471F-8BD8-50A218172306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okul bilgisayar D\Dersler\GIDA MUH KIM134 ORGANİK KİMYA\Bölüm 1 organik kimay\Slayt35.JPG"/>
          <p:cNvPicPr>
            <a:picLocks noChangeAspect="1" noChangeArrowheads="1"/>
          </p:cNvPicPr>
          <p:nvPr/>
        </p:nvPicPr>
        <p:blipFill>
          <a:blip r:embed="rId2" cstate="print"/>
          <a:srcRect b="42708"/>
          <a:stretch>
            <a:fillRect/>
          </a:stretch>
        </p:blipFill>
        <p:spPr bwMode="auto">
          <a:xfrm>
            <a:off x="1187624" y="714356"/>
            <a:ext cx="6984776" cy="4658860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D2FF-E63B-47C7-B1DD-3F713C5D370A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okul bilgisayar D\Dersler\GIDA MUH KIM134 ORGANİK KİMYA\Bölüm 1 organik kimay\Slayt35.JPG"/>
          <p:cNvPicPr>
            <a:picLocks noChangeAspect="1" noChangeArrowheads="1"/>
          </p:cNvPicPr>
          <p:nvPr/>
        </p:nvPicPr>
        <p:blipFill>
          <a:blip r:embed="rId2" cstate="print"/>
          <a:srcRect l="5468" t="58333" r="4687" b="3125"/>
          <a:stretch>
            <a:fillRect/>
          </a:stretch>
        </p:blipFill>
        <p:spPr bwMode="auto">
          <a:xfrm>
            <a:off x="827584" y="938511"/>
            <a:ext cx="6768752" cy="4000528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D758-31EE-4CE4-B2D9-C69FA040FE07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okul bilgisayar D\Dersler\GIDA MUH KIM134 ORGANİK KİMYA\Bölüm 1 organik kimay\Slayt36.JPG"/>
          <p:cNvPicPr>
            <a:picLocks noChangeAspect="1" noChangeArrowheads="1"/>
          </p:cNvPicPr>
          <p:nvPr/>
        </p:nvPicPr>
        <p:blipFill>
          <a:blip r:embed="rId2" cstate="print"/>
          <a:srcRect b="48958"/>
          <a:stretch>
            <a:fillRect/>
          </a:stretch>
        </p:blipFill>
        <p:spPr bwMode="auto">
          <a:xfrm>
            <a:off x="971600" y="764704"/>
            <a:ext cx="6840760" cy="4585712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1199-5EC0-46CD-A1EC-BE0085F8465D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okul bilgisayar D\Dersler\GIDA MUH KIM134 ORGANİK KİMYA\Bölüm 1 organik kimay\Slayt36.JPG"/>
          <p:cNvPicPr>
            <a:picLocks noChangeAspect="1" noChangeArrowheads="1"/>
          </p:cNvPicPr>
          <p:nvPr/>
        </p:nvPicPr>
        <p:blipFill>
          <a:blip r:embed="rId2" cstate="print"/>
          <a:srcRect l="2343" t="51042" r="5468"/>
          <a:stretch>
            <a:fillRect/>
          </a:stretch>
        </p:blipFill>
        <p:spPr bwMode="auto">
          <a:xfrm>
            <a:off x="755576" y="858689"/>
            <a:ext cx="7056784" cy="4371968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F70-25D5-41CA-B44D-30C67F350ABD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okul bilgisayar D\Dersler\GIDA MUH KIM134 ORGANİK KİMYA\Bölüm 1 organik kimay\Slayt28.JPG"/>
          <p:cNvPicPr>
            <a:picLocks noChangeAspect="1" noChangeArrowheads="1"/>
          </p:cNvPicPr>
          <p:nvPr/>
        </p:nvPicPr>
        <p:blipFill>
          <a:blip r:embed="rId2" cstate="print"/>
          <a:srcRect r="3906" b="33333"/>
          <a:stretch>
            <a:fillRect/>
          </a:stretch>
        </p:blipFill>
        <p:spPr bwMode="auto">
          <a:xfrm>
            <a:off x="755576" y="548680"/>
            <a:ext cx="7228912" cy="4714908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F676-23BB-47E4-9964-C9D87523F02C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okul bilgisayar D\Dersler\GIDA MUH KIM134 ORGANİK KİMYA\Bölüm 1 organik kimay\Slayt37.JPG"/>
          <p:cNvPicPr>
            <a:picLocks noChangeAspect="1" noChangeArrowheads="1"/>
          </p:cNvPicPr>
          <p:nvPr/>
        </p:nvPicPr>
        <p:blipFill>
          <a:blip r:embed="rId2" cstate="print"/>
          <a:srcRect r="1562" b="47917"/>
          <a:stretch>
            <a:fillRect/>
          </a:stretch>
        </p:blipFill>
        <p:spPr bwMode="auto">
          <a:xfrm>
            <a:off x="683568" y="620688"/>
            <a:ext cx="7200800" cy="4643470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54AF-ED93-4D5E-A1AC-64A603017061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okul bilgisayar D\Dersler\GIDA MUH KIM134 ORGANİK KİMYA\Bölüm 1 organik kimay\Slayt37.JPG"/>
          <p:cNvPicPr>
            <a:picLocks noChangeAspect="1" noChangeArrowheads="1"/>
          </p:cNvPicPr>
          <p:nvPr/>
        </p:nvPicPr>
        <p:blipFill>
          <a:blip r:embed="rId2" cstate="print"/>
          <a:srcRect l="3906" t="52083" r="1562"/>
          <a:stretch>
            <a:fillRect/>
          </a:stretch>
        </p:blipFill>
        <p:spPr bwMode="auto">
          <a:xfrm>
            <a:off x="1115616" y="857232"/>
            <a:ext cx="6840760" cy="4515984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AA6E-9D61-4098-BE2D-89F69449781F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okul bilgisayar D\Dersler\GIDA MUH KIM134 ORGANİK KİMYA\Bölüm 1 organik kimay\Slayt38.JPG"/>
          <p:cNvPicPr>
            <a:picLocks noChangeAspect="1" noChangeArrowheads="1"/>
          </p:cNvPicPr>
          <p:nvPr/>
        </p:nvPicPr>
        <p:blipFill>
          <a:blip r:embed="rId2" cstate="print"/>
          <a:srcRect l="3125" r="7031" b="61458"/>
          <a:stretch>
            <a:fillRect/>
          </a:stretch>
        </p:blipFill>
        <p:spPr bwMode="auto">
          <a:xfrm>
            <a:off x="755576" y="928670"/>
            <a:ext cx="7056784" cy="4228522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8846-E2BD-40BC-A6C1-27A76123BF12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okul bilgisayar D\Dersler\GIDA MUH KIM134 ORGANİK KİMYA\Bölüm 1 organik kimay\Slayt38.JPG"/>
          <p:cNvPicPr>
            <a:picLocks noChangeAspect="1" noChangeArrowheads="1"/>
          </p:cNvPicPr>
          <p:nvPr/>
        </p:nvPicPr>
        <p:blipFill>
          <a:blip r:embed="rId2" cstate="print"/>
          <a:srcRect t="38542" r="3125"/>
          <a:stretch>
            <a:fillRect/>
          </a:stretch>
        </p:blipFill>
        <p:spPr bwMode="auto">
          <a:xfrm>
            <a:off x="827584" y="571480"/>
            <a:ext cx="7272808" cy="5000660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2BEF-8251-4C32-AE22-83F23950F9D7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okul bilgisayar D\Dersler\GIDA MUH KIM134 ORGANİK KİMYA\Bölüm 1 organik kimay\Slayt39.JPG"/>
          <p:cNvPicPr>
            <a:picLocks noChangeAspect="1" noChangeArrowheads="1"/>
          </p:cNvPicPr>
          <p:nvPr/>
        </p:nvPicPr>
        <p:blipFill>
          <a:blip r:embed="rId2" cstate="print"/>
          <a:srcRect b="52083"/>
          <a:stretch>
            <a:fillRect/>
          </a:stretch>
        </p:blipFill>
        <p:spPr bwMode="auto">
          <a:xfrm>
            <a:off x="827584" y="500042"/>
            <a:ext cx="7200800" cy="5017190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C823-4362-4142-895D-45C6144C5F4E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okul bilgisayar D\Dersler\GIDA MUH KIM134 ORGANİK KİMYA\Bölüm 1 organik kimay\Slayt39.JPG"/>
          <p:cNvPicPr>
            <a:picLocks noChangeAspect="1" noChangeArrowheads="1"/>
          </p:cNvPicPr>
          <p:nvPr/>
        </p:nvPicPr>
        <p:blipFill>
          <a:blip r:embed="rId2" cstate="print"/>
          <a:srcRect t="47917" r="5468"/>
          <a:stretch>
            <a:fillRect/>
          </a:stretch>
        </p:blipFill>
        <p:spPr bwMode="auto">
          <a:xfrm>
            <a:off x="285720" y="785794"/>
            <a:ext cx="8215370" cy="4572032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AA27-5928-4D21-B204-4B3616E787BC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okul bilgisayar D\Dersler\GIDA MUH KIM134 ORGANİK KİMYA\Bölüm 1 organik kimay\Slayt40.JPG"/>
          <p:cNvPicPr>
            <a:picLocks noChangeAspect="1" noChangeArrowheads="1"/>
          </p:cNvPicPr>
          <p:nvPr/>
        </p:nvPicPr>
        <p:blipFill>
          <a:blip r:embed="rId2" cstate="print"/>
          <a:srcRect b="47917"/>
          <a:stretch>
            <a:fillRect/>
          </a:stretch>
        </p:blipFill>
        <p:spPr bwMode="auto">
          <a:xfrm>
            <a:off x="683568" y="764704"/>
            <a:ext cx="7560840" cy="4500594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93BB-DAD8-410B-8C1D-F28A2EB9C622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okul bilgisayar D\Dersler\GIDA MUH KIM134 ORGANİK KİMYA\Bölüm 1 organik kimay\Slayt40.JPG"/>
          <p:cNvPicPr>
            <a:picLocks noChangeAspect="1" noChangeArrowheads="1"/>
          </p:cNvPicPr>
          <p:nvPr/>
        </p:nvPicPr>
        <p:blipFill>
          <a:blip r:embed="rId2" cstate="print"/>
          <a:srcRect l="2343" t="52083"/>
          <a:stretch>
            <a:fillRect/>
          </a:stretch>
        </p:blipFill>
        <p:spPr bwMode="auto">
          <a:xfrm>
            <a:off x="971600" y="714356"/>
            <a:ext cx="6984776" cy="4286280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6DEBF-49FE-4316-9A7E-C6EA2B850773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okul bilgisayar D\Dersler\GIDA MUH KIM134 ORGANİK KİMYA\Bölüm 1 organik kimay\Slayt41.JPG"/>
          <p:cNvPicPr>
            <a:picLocks noChangeAspect="1" noChangeArrowheads="1"/>
          </p:cNvPicPr>
          <p:nvPr/>
        </p:nvPicPr>
        <p:blipFill>
          <a:blip r:embed="rId2" cstate="print"/>
          <a:srcRect l="2343" r="3125" b="47917"/>
          <a:stretch>
            <a:fillRect/>
          </a:stretch>
        </p:blipFill>
        <p:spPr bwMode="auto">
          <a:xfrm>
            <a:off x="1043608" y="548680"/>
            <a:ext cx="6880848" cy="5000660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2ACB-BAB8-4673-A599-BD1F43FA5B09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okul bilgisayar D\Dersler\GIDA MUH KIM134 ORGANİK KİMYA\Bölüm 1 organik kimay\Slayt41.JPG"/>
          <p:cNvPicPr>
            <a:picLocks noChangeAspect="1" noChangeArrowheads="1"/>
          </p:cNvPicPr>
          <p:nvPr/>
        </p:nvPicPr>
        <p:blipFill>
          <a:blip r:embed="rId2" cstate="print"/>
          <a:srcRect t="53125" r="4687"/>
          <a:stretch>
            <a:fillRect/>
          </a:stretch>
        </p:blipFill>
        <p:spPr bwMode="auto">
          <a:xfrm>
            <a:off x="755576" y="642918"/>
            <a:ext cx="7056784" cy="4946322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5FBE-8CD6-4971-BAB2-4672AD9B280F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okul bilgisayar D\Dersler\GIDA MUH KIM134 ORGANİK KİMYA\Bölüm 1 organik kimay\Slayt28.JPG"/>
          <p:cNvPicPr>
            <a:picLocks noChangeAspect="1" noChangeArrowheads="1"/>
          </p:cNvPicPr>
          <p:nvPr/>
        </p:nvPicPr>
        <p:blipFill>
          <a:blip r:embed="rId2" cstate="print"/>
          <a:srcRect l="5468" t="66667" r="4687"/>
          <a:stretch>
            <a:fillRect/>
          </a:stretch>
        </p:blipFill>
        <p:spPr bwMode="auto">
          <a:xfrm>
            <a:off x="642910" y="1071546"/>
            <a:ext cx="7786742" cy="3071834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87443-9849-4DBB-A1EE-3AC8FCDD303C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okul bilgisayar D\Dersler\GIDA MUH KIM134 ORGANİK KİMYA\Bölüm 1 organik kimay\Slayt42.JPG"/>
          <p:cNvPicPr>
            <a:picLocks noChangeAspect="1" noChangeArrowheads="1"/>
          </p:cNvPicPr>
          <p:nvPr/>
        </p:nvPicPr>
        <p:blipFill>
          <a:blip r:embed="rId2" cstate="print"/>
          <a:srcRect l="3906" r="5468" b="56250"/>
          <a:stretch>
            <a:fillRect/>
          </a:stretch>
        </p:blipFill>
        <p:spPr bwMode="auto">
          <a:xfrm>
            <a:off x="971600" y="836712"/>
            <a:ext cx="7023154" cy="4500594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5957-CCCC-4796-A9AF-622F3566DD98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okul bilgisayar D\Dersler\GIDA MUH KIM134 ORGANİK KİMYA\Bölüm 1 organik kimay\Slayt42.JPG"/>
          <p:cNvPicPr>
            <a:picLocks noChangeAspect="1" noChangeArrowheads="1"/>
          </p:cNvPicPr>
          <p:nvPr/>
        </p:nvPicPr>
        <p:blipFill>
          <a:blip r:embed="rId2" cstate="print"/>
          <a:srcRect l="6250" t="43750" r="7031"/>
          <a:stretch>
            <a:fillRect/>
          </a:stretch>
        </p:blipFill>
        <p:spPr bwMode="auto">
          <a:xfrm>
            <a:off x="971600" y="642918"/>
            <a:ext cx="7128792" cy="4929222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75AC-8D26-4C5D-B4A1-F80241DC123F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okul bilgisayar D\Dersler\GIDA MUH KIM134 ORGANİK KİMYA\Bölüm 1 organik kimay\Slayt43.JPG"/>
          <p:cNvPicPr>
            <a:picLocks noChangeAspect="1" noChangeArrowheads="1"/>
          </p:cNvPicPr>
          <p:nvPr/>
        </p:nvPicPr>
        <p:blipFill>
          <a:blip r:embed="rId2" cstate="print"/>
          <a:srcRect r="6250" b="47917"/>
          <a:stretch>
            <a:fillRect/>
          </a:stretch>
        </p:blipFill>
        <p:spPr bwMode="auto">
          <a:xfrm>
            <a:off x="755576" y="692696"/>
            <a:ext cx="7344816" cy="4929198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F35D-61AD-40CF-B695-FDD31918D5A5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okul bilgisayar D\Dersler\GIDA MUH KIM134 ORGANİK KİMYA\Bölüm 1 organik kimay\Slayt43.JPG"/>
          <p:cNvPicPr>
            <a:picLocks noChangeAspect="1" noChangeArrowheads="1"/>
          </p:cNvPicPr>
          <p:nvPr/>
        </p:nvPicPr>
        <p:blipFill>
          <a:blip r:embed="rId2" cstate="print"/>
          <a:srcRect t="52083"/>
          <a:stretch>
            <a:fillRect/>
          </a:stretch>
        </p:blipFill>
        <p:spPr bwMode="auto">
          <a:xfrm>
            <a:off x="539552" y="714356"/>
            <a:ext cx="7743804" cy="4500594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98BC-6ABC-42C7-B805-0F668CBA5F79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okul bilgisayar D\Dersler\GIDA MUH KIM134 ORGANİK KİMYA\Bölüm 1 organik kimay\Slayt44.JPG"/>
          <p:cNvPicPr>
            <a:picLocks noChangeAspect="1" noChangeArrowheads="1"/>
          </p:cNvPicPr>
          <p:nvPr/>
        </p:nvPicPr>
        <p:blipFill>
          <a:blip r:embed="rId2" cstate="print"/>
          <a:srcRect r="2343" b="53125"/>
          <a:stretch>
            <a:fillRect/>
          </a:stretch>
        </p:blipFill>
        <p:spPr bwMode="auto">
          <a:xfrm>
            <a:off x="500034" y="571480"/>
            <a:ext cx="8215370" cy="4572032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91C7-5FDD-4BD2-8CC4-59504D48A781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okul bilgisayar D\Dersler\GIDA MUH KIM134 ORGANİK KİMYA\Bölüm 1 organik kimay\Slayt44.JPG"/>
          <p:cNvPicPr>
            <a:picLocks noChangeAspect="1" noChangeArrowheads="1"/>
          </p:cNvPicPr>
          <p:nvPr/>
        </p:nvPicPr>
        <p:blipFill>
          <a:blip r:embed="rId2" cstate="print"/>
          <a:srcRect l="1562" t="45833" r="1562" b="4166"/>
          <a:stretch>
            <a:fillRect/>
          </a:stretch>
        </p:blipFill>
        <p:spPr bwMode="auto">
          <a:xfrm>
            <a:off x="755576" y="721283"/>
            <a:ext cx="7599218" cy="4500594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AC00-4F96-4303-BB69-DE51A1072438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okul bilgisayar D\Dersler\GIDA MUH KIM134 ORGANİK KİMYA\Bölüm 1 organik kimay\Slayt45.JPG"/>
          <p:cNvPicPr>
            <a:picLocks noChangeAspect="1" noChangeArrowheads="1"/>
          </p:cNvPicPr>
          <p:nvPr/>
        </p:nvPicPr>
        <p:blipFill>
          <a:blip r:embed="rId2" cstate="print"/>
          <a:srcRect r="1562" b="33333"/>
          <a:stretch>
            <a:fillRect/>
          </a:stretch>
        </p:blipFill>
        <p:spPr bwMode="auto">
          <a:xfrm>
            <a:off x="539552" y="476672"/>
            <a:ext cx="7742664" cy="5286412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8A7F-9248-4783-B5FD-6876A1B4328B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okul bilgisayar D\Dersler\GIDA MUH KIM134 ORGANİK KİMYA\Bölüm 1 organik kimay\Slayt45.JPG"/>
          <p:cNvPicPr>
            <a:picLocks noChangeAspect="1" noChangeArrowheads="1"/>
          </p:cNvPicPr>
          <p:nvPr/>
        </p:nvPicPr>
        <p:blipFill>
          <a:blip r:embed="rId2" cstate="print"/>
          <a:srcRect l="3125" t="66667" r="9375"/>
          <a:stretch>
            <a:fillRect/>
          </a:stretch>
        </p:blipFill>
        <p:spPr bwMode="auto">
          <a:xfrm>
            <a:off x="971600" y="1052736"/>
            <a:ext cx="7128792" cy="3938780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9FC1-D3AB-48B6-90C3-6D381CEBE2C2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okul bilgisayar D\Dersler\GIDA MUH KIM134 ORGANİK KİMYA\Bölüm 1 organik kimay\Slayt46.JPG"/>
          <p:cNvPicPr>
            <a:picLocks noChangeAspect="1" noChangeArrowheads="1"/>
          </p:cNvPicPr>
          <p:nvPr/>
        </p:nvPicPr>
        <p:blipFill>
          <a:blip r:embed="rId2" cstate="print"/>
          <a:srcRect r="1562" b="44792"/>
          <a:stretch>
            <a:fillRect/>
          </a:stretch>
        </p:blipFill>
        <p:spPr bwMode="auto">
          <a:xfrm>
            <a:off x="755576" y="548680"/>
            <a:ext cx="7488832" cy="4880584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AD9C-E110-4BED-A1D6-74DD9AFCA6F1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okul bilgisayar D\Dersler\GIDA MUH KIM134 ORGANİK KİMYA\Bölüm 1 organik kimay\Slayt46.JPG"/>
          <p:cNvPicPr>
            <a:picLocks noChangeAspect="1" noChangeArrowheads="1"/>
          </p:cNvPicPr>
          <p:nvPr/>
        </p:nvPicPr>
        <p:blipFill>
          <a:blip r:embed="rId2" cstate="print"/>
          <a:srcRect l="3125" t="55208"/>
          <a:stretch>
            <a:fillRect/>
          </a:stretch>
        </p:blipFill>
        <p:spPr bwMode="auto">
          <a:xfrm>
            <a:off x="357158" y="785794"/>
            <a:ext cx="8286808" cy="4286280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C47C-9B40-46A3-AED5-4137197C08CF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okul bilgisayar D\Dersler\GIDA MUH KIM134 ORGANİK KİMYA\Bölüm 1 organik kimay\Slayt29.JPG"/>
          <p:cNvPicPr>
            <a:picLocks noChangeAspect="1" noChangeArrowheads="1"/>
          </p:cNvPicPr>
          <p:nvPr/>
        </p:nvPicPr>
        <p:blipFill>
          <a:blip r:embed="rId2" cstate="print"/>
          <a:srcRect l="3906" r="5468" b="48958"/>
          <a:stretch>
            <a:fillRect/>
          </a:stretch>
        </p:blipFill>
        <p:spPr bwMode="auto">
          <a:xfrm>
            <a:off x="467544" y="785794"/>
            <a:ext cx="7920880" cy="4214842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8124-52DD-4815-B48B-65EF9EF8C2D5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:\okul bilgisayar D\Dersler\GIDA MUH KIM134 ORGANİK KİMYA\Bölüm 1 organik kimay\Slayt47.JPG"/>
          <p:cNvPicPr>
            <a:picLocks noChangeAspect="1" noChangeArrowheads="1"/>
          </p:cNvPicPr>
          <p:nvPr/>
        </p:nvPicPr>
        <p:blipFill>
          <a:blip r:embed="rId2" cstate="print"/>
          <a:srcRect l="3906" r="1562" b="38542"/>
          <a:stretch>
            <a:fillRect/>
          </a:stretch>
        </p:blipFill>
        <p:spPr bwMode="auto">
          <a:xfrm>
            <a:off x="755576" y="476672"/>
            <a:ext cx="7385474" cy="5214974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3AE5-D7D8-4F14-AC67-A4A699336797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:\okul bilgisayar D\Dersler\GIDA MUH KIM134 ORGANİK KİMYA\Bölüm 1 organik kimay\Slayt47.JPG"/>
          <p:cNvPicPr>
            <a:picLocks noChangeAspect="1" noChangeArrowheads="1"/>
          </p:cNvPicPr>
          <p:nvPr/>
        </p:nvPicPr>
        <p:blipFill>
          <a:blip r:embed="rId2" cstate="print"/>
          <a:srcRect t="60417" r="2343"/>
          <a:stretch>
            <a:fillRect/>
          </a:stretch>
        </p:blipFill>
        <p:spPr bwMode="auto">
          <a:xfrm>
            <a:off x="642910" y="571480"/>
            <a:ext cx="8143932" cy="4572032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33AB-D539-49F4-BCE1-4E956949B50A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okul bilgisayar D\Dersler\GIDA MUH KIM134 ORGANİK KİMYA\Bölüm 1 organik kimay\Slayt48.JPG"/>
          <p:cNvPicPr>
            <a:picLocks noChangeAspect="1" noChangeArrowheads="1"/>
          </p:cNvPicPr>
          <p:nvPr/>
        </p:nvPicPr>
        <p:blipFill>
          <a:blip r:embed="rId2" cstate="print"/>
          <a:srcRect r="2344" b="51042"/>
          <a:stretch>
            <a:fillRect/>
          </a:stretch>
        </p:blipFill>
        <p:spPr bwMode="auto">
          <a:xfrm>
            <a:off x="428596" y="642918"/>
            <a:ext cx="8215370" cy="4714908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DD46-B5DA-404E-9651-8DB9857069A8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okul bilgisayar D\Dersler\GIDA MUH KIM134 ORGANİK KİMYA\Bölüm 1 organik kimay\Slayt48.JPG"/>
          <p:cNvPicPr>
            <a:picLocks noChangeAspect="1" noChangeArrowheads="1"/>
          </p:cNvPicPr>
          <p:nvPr/>
        </p:nvPicPr>
        <p:blipFill>
          <a:blip r:embed="rId2" cstate="print"/>
          <a:srcRect t="47917" r="1562"/>
          <a:stretch>
            <a:fillRect/>
          </a:stretch>
        </p:blipFill>
        <p:spPr bwMode="auto">
          <a:xfrm>
            <a:off x="755576" y="836712"/>
            <a:ext cx="7454632" cy="4643470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3231-BFA6-4BB0-9196-E981E8B4FA1B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:\okul bilgisayar D\Dersler\GIDA MUH KIM134 ORGANİK KİMYA\Bölüm 1 organik kimay\Slayt49.JPG"/>
          <p:cNvPicPr>
            <a:picLocks noChangeAspect="1" noChangeArrowheads="1"/>
          </p:cNvPicPr>
          <p:nvPr/>
        </p:nvPicPr>
        <p:blipFill>
          <a:blip r:embed="rId2" cstate="print"/>
          <a:srcRect l="4687" r="7812" b="57292"/>
          <a:stretch>
            <a:fillRect/>
          </a:stretch>
        </p:blipFill>
        <p:spPr bwMode="auto">
          <a:xfrm>
            <a:off x="827584" y="692696"/>
            <a:ext cx="7096302" cy="4286256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2E8-C878-4B71-B5DD-2C774A985BB5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:\okul bilgisayar D\Dersler\GIDA MUH KIM134 ORGANİK KİMYA\Bölüm 1 organik kimay\Slayt49.JPG"/>
          <p:cNvPicPr>
            <a:picLocks noChangeAspect="1" noChangeArrowheads="1"/>
          </p:cNvPicPr>
          <p:nvPr/>
        </p:nvPicPr>
        <p:blipFill>
          <a:blip r:embed="rId2" cstate="print"/>
          <a:srcRect l="7812" t="42708" r="4687"/>
          <a:stretch>
            <a:fillRect/>
          </a:stretch>
        </p:blipFill>
        <p:spPr bwMode="auto">
          <a:xfrm>
            <a:off x="755576" y="642918"/>
            <a:ext cx="7416824" cy="5214974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2769-16D3-4474-8753-2ED432E47DCE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1214414" y="1357298"/>
            <a:ext cx="6715172" cy="335758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BÖLÜM SONU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CE23-F83B-4AFE-827A-B58DAA59717D}" type="datetime1">
              <a:rPr lang="tr-TR" smtClean="0"/>
              <a:t>20.09.2018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okul bilgisayar D\Dersler\GIDA MUH KIM134 ORGANİK KİMYA\Bölüm 1 organik kimay\Slayt29.JPG"/>
          <p:cNvPicPr>
            <a:picLocks noChangeAspect="1" noChangeArrowheads="1"/>
          </p:cNvPicPr>
          <p:nvPr/>
        </p:nvPicPr>
        <p:blipFill>
          <a:blip r:embed="rId2" cstate="print"/>
          <a:srcRect l="4688" t="51042" r="5468"/>
          <a:stretch>
            <a:fillRect/>
          </a:stretch>
        </p:blipFill>
        <p:spPr bwMode="auto">
          <a:xfrm>
            <a:off x="500034" y="857232"/>
            <a:ext cx="8001056" cy="4214842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D936-63EE-45DE-AAFB-5BC7126C5BF1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okul bilgisayar D\Dersler\GIDA MUH KIM134 ORGANİK KİMYA\Bölüm 1 organik kimay\Slayt30.JPG"/>
          <p:cNvPicPr>
            <a:picLocks noChangeAspect="1" noChangeArrowheads="1"/>
          </p:cNvPicPr>
          <p:nvPr/>
        </p:nvPicPr>
        <p:blipFill>
          <a:blip r:embed="rId2" cstate="print"/>
          <a:srcRect l="4687" r="7812" b="44792"/>
          <a:stretch>
            <a:fillRect/>
          </a:stretch>
        </p:blipFill>
        <p:spPr bwMode="auto">
          <a:xfrm>
            <a:off x="611560" y="785794"/>
            <a:ext cx="7488832" cy="4299390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3B45-5934-4E7D-A5A4-21129E0E1ACC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okul bilgisayar D\Dersler\GIDA MUH KIM134 ORGANİK KİMYA\Bölüm 1 organik kimay\Slayt30.JPG"/>
          <p:cNvPicPr>
            <a:picLocks noChangeAspect="1" noChangeArrowheads="1"/>
          </p:cNvPicPr>
          <p:nvPr/>
        </p:nvPicPr>
        <p:blipFill>
          <a:blip r:embed="rId2" cstate="print"/>
          <a:srcRect l="5468" t="55208" r="6250" b="4166"/>
          <a:stretch>
            <a:fillRect/>
          </a:stretch>
        </p:blipFill>
        <p:spPr bwMode="auto">
          <a:xfrm>
            <a:off x="683568" y="1018155"/>
            <a:ext cx="7528920" cy="3429024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B668-4FAC-4848-86C3-C18542E43C29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okul bilgisayar D\Dersler\GIDA MUH KIM134 ORGANİK KİMYA\Bölüm 1 organik kimay\Slayt31.JPG"/>
          <p:cNvPicPr>
            <a:picLocks noChangeAspect="1" noChangeArrowheads="1"/>
          </p:cNvPicPr>
          <p:nvPr/>
        </p:nvPicPr>
        <p:blipFill>
          <a:blip r:embed="rId2" cstate="print"/>
          <a:srcRect l="4687" r="5468" b="35417"/>
          <a:stretch>
            <a:fillRect/>
          </a:stretch>
        </p:blipFill>
        <p:spPr bwMode="auto">
          <a:xfrm>
            <a:off x="611560" y="714356"/>
            <a:ext cx="7671226" cy="4643470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B7C1-8F2B-4C77-9DC3-0F2BA10C6341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okul bilgisayar D\Dersler\GIDA MUH KIM134 ORGANİK KİMYA\Bölüm 1 organik kimay\Slayt31.JPG"/>
          <p:cNvPicPr>
            <a:picLocks noChangeAspect="1" noChangeArrowheads="1"/>
          </p:cNvPicPr>
          <p:nvPr/>
        </p:nvPicPr>
        <p:blipFill>
          <a:blip r:embed="rId2" cstate="print"/>
          <a:srcRect l="4687" t="66667" r="6250" b="1041"/>
          <a:stretch>
            <a:fillRect/>
          </a:stretch>
        </p:blipFill>
        <p:spPr bwMode="auto">
          <a:xfrm>
            <a:off x="683568" y="908720"/>
            <a:ext cx="7600358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1339-6698-4AC2-9CE2-83D85D4CFB2F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NOTLARI-DOÇ.DR.KAMRAN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711</Words>
  <Application>Microsoft Office PowerPoint</Application>
  <PresentationFormat>Ekran Gösterisi (4:3)</PresentationFormat>
  <Paragraphs>142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BÖLÜM SONU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kpolat</dc:creator>
  <cp:lastModifiedBy>aaaaaa</cp:lastModifiedBy>
  <cp:revision>27</cp:revision>
  <dcterms:created xsi:type="dcterms:W3CDTF">2010-02-13T23:21:30Z</dcterms:created>
  <dcterms:modified xsi:type="dcterms:W3CDTF">2018-09-20T12:34:27Z</dcterms:modified>
</cp:coreProperties>
</file>