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69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622869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CCE9B9-32C8-4583-B709-6AEE61A5908C}" type="datetimeFigureOut">
              <a:rPr lang="tr-TR" smtClean="0"/>
              <a:t>20.03.2018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53491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2512081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tr-TR" smtClean="0"/>
              <a:t>Asıl başlık stili için tıklatın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31997686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512636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59466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368506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277068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566968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50626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86958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CCE9B9-32C8-4583-B709-6AEE61A5908C}" type="datetimeFigureOut">
              <a:rPr lang="tr-TR" smtClean="0"/>
              <a:t>20.03.2018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22463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CCE9B9-32C8-4583-B709-6AEE61A5908C}" type="datetimeFigureOut">
              <a:rPr lang="tr-TR" smtClean="0"/>
              <a:t>20.03.2018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071507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04520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893266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CCE9B9-32C8-4583-B709-6AEE61A5908C}" type="datetimeFigureOut">
              <a:rPr lang="tr-TR" smtClean="0"/>
              <a:t>20.03.2018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052774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CCE9B9-32C8-4583-B709-6AEE61A5908C}" type="datetimeFigureOut">
              <a:rPr lang="tr-TR" smtClean="0"/>
              <a:t>20.03.2018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735397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CCE9B9-32C8-4583-B709-6AEE61A5908C}" type="datetimeFigureOut">
              <a:rPr lang="tr-TR" smtClean="0"/>
              <a:t>20.03.2018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023813A-A94B-4F5A-8C87-B0535E9C2364}" type="slidenum">
              <a:rPr lang="tr-TR" smtClean="0"/>
              <a:t>‹#›</a:t>
            </a:fld>
            <a:endParaRPr lang="tr-TR"/>
          </a:p>
        </p:txBody>
      </p:sp>
    </p:spTree>
    <p:extLst>
      <p:ext uri="{BB962C8B-B14F-4D97-AF65-F5344CB8AC3E}">
        <p14:creationId xmlns:p14="http://schemas.microsoft.com/office/powerpoint/2010/main" val="666694045"/>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0998" y="1152939"/>
            <a:ext cx="9404723" cy="4731025"/>
          </a:xfrm>
        </p:spPr>
        <p:txBody>
          <a:bodyPr/>
          <a:lstStyle/>
          <a:p>
            <a:pPr algn="ctr"/>
            <a:r>
              <a:rPr lang="tr-TR" dirty="0" smtClean="0"/>
              <a:t/>
            </a:r>
            <a:br>
              <a:rPr lang="tr-TR" dirty="0" smtClean="0"/>
            </a:br>
            <a:r>
              <a:rPr lang="tr-TR" dirty="0" smtClean="0"/>
              <a:t/>
            </a:r>
            <a:br>
              <a:rPr lang="tr-TR" dirty="0" smtClean="0"/>
            </a:br>
            <a:r>
              <a:rPr lang="tr-TR" b="1" dirty="0" smtClean="0"/>
              <a:t>BORCUN SONA ERMESİ</a:t>
            </a:r>
            <a:r>
              <a:rPr lang="tr-TR" dirty="0" smtClean="0"/>
              <a:t/>
            </a:r>
            <a:br>
              <a:rPr lang="tr-TR" dirty="0" smtClean="0"/>
            </a:br>
            <a:r>
              <a:rPr lang="tr-TR" dirty="0"/>
              <a:t/>
            </a:r>
            <a:br>
              <a:rPr lang="tr-TR" dirty="0"/>
            </a:br>
            <a:endParaRPr lang="tr-TR" dirty="0"/>
          </a:p>
        </p:txBody>
      </p:sp>
    </p:spTree>
    <p:extLst>
      <p:ext uri="{BB962C8B-B14F-4D97-AF65-F5344CB8AC3E}">
        <p14:creationId xmlns:p14="http://schemas.microsoft.com/office/powerpoint/2010/main" val="3758552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Borcu Sona Erdiren Sebepler</a:t>
            </a:r>
            <a:endParaRPr lang="tr-TR" dirty="0"/>
          </a:p>
        </p:txBody>
      </p:sp>
      <p:sp>
        <p:nvSpPr>
          <p:cNvPr id="3" name="İçerik Yer Tutucusu 2"/>
          <p:cNvSpPr>
            <a:spLocks noGrp="1"/>
          </p:cNvSpPr>
          <p:nvPr>
            <p:ph idx="1"/>
          </p:nvPr>
        </p:nvSpPr>
        <p:spPr/>
        <p:txBody>
          <a:bodyPr>
            <a:normAutofit lnSpcReduction="10000"/>
          </a:bodyPr>
          <a:lstStyle/>
          <a:p>
            <a:endParaRPr lang="tr-TR" dirty="0" smtClean="0"/>
          </a:p>
          <a:p>
            <a:r>
              <a:rPr lang="tr-TR" dirty="0" smtClean="0"/>
              <a:t>İBRA: Alacaklı ile borçlunun bir sözleşme ile borcu sona erdirmesidir.</a:t>
            </a:r>
          </a:p>
          <a:p>
            <a:r>
              <a:rPr lang="tr-TR" dirty="0" smtClean="0"/>
              <a:t>YENİLEME: Yeni borç kurmak suretiyle eski borcun ortadan kaldırılmasıdır. Eski borca bağlı feriler sona erer. Zamanaşımı yeniden işlemeye başlar. </a:t>
            </a:r>
          </a:p>
          <a:p>
            <a:r>
              <a:rPr lang="tr-TR" dirty="0" smtClean="0"/>
              <a:t>ALACAKLI VE BORÇLU SIFATLARININ BİRLEŞMESİ: Alacaklı ve borçlu sıfatlarının borcun tamamı için aynı şahısta birleşmesidir. </a:t>
            </a:r>
          </a:p>
          <a:p>
            <a:r>
              <a:rPr lang="tr-TR" dirty="0" smtClean="0"/>
              <a:t>SONRAKİ KUSURSUZ İMKANSIZLIK: Borcun sözleşmenin kurulmasından sonra borçlunun kusuru olmaksızın imkansız hale gelmesidir. </a:t>
            </a:r>
          </a:p>
          <a:p>
            <a:endParaRPr lang="tr-TR" dirty="0" smtClean="0"/>
          </a:p>
          <a:p>
            <a:pPr marL="0" indent="0">
              <a:buNone/>
            </a:pPr>
            <a:r>
              <a:rPr lang="tr-TR" dirty="0"/>
              <a:t>	</a:t>
            </a:r>
            <a:r>
              <a:rPr lang="tr-TR" dirty="0" smtClean="0"/>
              <a:t>		</a:t>
            </a:r>
            <a:endParaRPr lang="tr-TR" dirty="0"/>
          </a:p>
        </p:txBody>
      </p:sp>
    </p:spTree>
    <p:extLst>
      <p:ext uri="{BB962C8B-B14F-4D97-AF65-F5344CB8AC3E}">
        <p14:creationId xmlns:p14="http://schemas.microsoft.com/office/powerpoint/2010/main" val="1608095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r>
              <a:rPr lang="tr-TR" sz="2400" dirty="0" smtClean="0"/>
              <a:t>TAKAS: Bir borcun bir karşı alacağın feda edilmesi suretiyle sona erdirilmesidir. Bunun için;</a:t>
            </a:r>
          </a:p>
          <a:p>
            <a:pPr marL="0" indent="0">
              <a:buNone/>
            </a:pPr>
            <a:r>
              <a:rPr lang="tr-TR" sz="2400" dirty="0" smtClean="0"/>
              <a:t>Tarafların borçları karşılıklı olmalıdır</a:t>
            </a:r>
          </a:p>
          <a:p>
            <a:pPr marL="0" indent="0">
              <a:buNone/>
            </a:pPr>
            <a:r>
              <a:rPr lang="tr-TR" sz="2400" dirty="0" smtClean="0"/>
              <a:t>Borçlar benzer olmalıdır</a:t>
            </a:r>
          </a:p>
          <a:p>
            <a:pPr marL="0" indent="0">
              <a:buNone/>
            </a:pPr>
            <a:r>
              <a:rPr lang="tr-TR" sz="2400" dirty="0" smtClean="0"/>
              <a:t>Borçlar muaccel olmalıdır</a:t>
            </a:r>
          </a:p>
          <a:p>
            <a:pPr marL="0" indent="0">
              <a:buNone/>
            </a:pPr>
            <a:r>
              <a:rPr lang="tr-TR" sz="2400" dirty="0" smtClean="0"/>
              <a:t>Takas açıklamasında bulunulmuş olmalıdır.</a:t>
            </a:r>
          </a:p>
          <a:p>
            <a:pPr marL="0" indent="0">
              <a:buNone/>
            </a:pPr>
            <a:r>
              <a:rPr lang="tr-TR" sz="2400" dirty="0" smtClean="0"/>
              <a:t> Takas, karşılıklı borçlardan miktar itibariyle az olanını sona erdirir. Eşit borçlardan her ikisi de sona erer.</a:t>
            </a:r>
            <a:endParaRPr lang="tr-TR" sz="2400" dirty="0"/>
          </a:p>
        </p:txBody>
      </p:sp>
    </p:spTree>
    <p:extLst>
      <p:ext uri="{BB962C8B-B14F-4D97-AF65-F5344CB8AC3E}">
        <p14:creationId xmlns:p14="http://schemas.microsoft.com/office/powerpoint/2010/main" val="382849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dirty="0" smtClean="0"/>
              <a:t>ZAMANAŞIMI: Kanunun tayin ettiği şartlarda ve sürede alacaklının hareketsiz kalması halinde alacağın ifasının talep etme yetkisinin sona ermesidir. Gerçek anlamda borcu sona erdirmez. Borçlu dilerse borcu ifa edebilir. İfa ettiği borcun iadesini talep edemez. Bu sebeple eksik borç olarak ifade edilir. </a:t>
            </a:r>
          </a:p>
          <a:p>
            <a:pPr marL="0" indent="0">
              <a:buNone/>
            </a:pPr>
            <a:r>
              <a:rPr lang="tr-TR" dirty="0" smtClean="0"/>
              <a:t>Muaccel bir borcun zamanaşımına uğraması için zamanaşımının durmamış ya da kesilmemiş olması gerekmektedir. Zamanaşımını durduran ya da kesen sebepler zamanaşımının işlememesine sebep olur.</a:t>
            </a:r>
          </a:p>
          <a:p>
            <a:pPr marL="0" indent="0">
              <a:buNone/>
            </a:pPr>
            <a:r>
              <a:rPr lang="tr-TR" dirty="0" smtClean="0"/>
              <a:t>Asıl alacağın zamanaşımına uğraması halinde ferileri </a:t>
            </a:r>
            <a:r>
              <a:rPr lang="tr-TR" smtClean="0"/>
              <a:t>de son bulur. </a:t>
            </a:r>
            <a:endParaRPr lang="tr-TR" dirty="0" smtClean="0"/>
          </a:p>
          <a:p>
            <a:pPr marL="0" indent="0">
              <a:buNone/>
            </a:pPr>
            <a:endParaRPr lang="tr-TR" dirty="0"/>
          </a:p>
        </p:txBody>
      </p:sp>
    </p:spTree>
    <p:extLst>
      <p:ext uri="{BB962C8B-B14F-4D97-AF65-F5344CB8AC3E}">
        <p14:creationId xmlns:p14="http://schemas.microsoft.com/office/powerpoint/2010/main" val="22565572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36</TotalTime>
  <Words>204</Words>
  <Application>Microsoft Office PowerPoint</Application>
  <PresentationFormat>Geniş ekran</PresentationFormat>
  <Paragraphs>18</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İyon</vt:lpstr>
      <vt:lpstr>  BORCUN SONA ERMESİ  </vt:lpstr>
      <vt:lpstr>Borcu Sona Erdiren Sebepler</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BORÇLAR HUKUKUNUN TANIMI, KONUSU, KAYNAKLARI VE BORÇLAR HUKUKUNA HAKİM OLAN İLKELER</dc:title>
  <dc:creator>DuyguAtalay</dc:creator>
  <cp:lastModifiedBy>DuyguAtalay</cp:lastModifiedBy>
  <cp:revision>5</cp:revision>
  <dcterms:created xsi:type="dcterms:W3CDTF">2018-03-17T21:06:51Z</dcterms:created>
  <dcterms:modified xsi:type="dcterms:W3CDTF">2018-03-20T01:04:50Z</dcterms:modified>
</cp:coreProperties>
</file>