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6" r:id="rId6"/>
    <p:sldId id="268" r:id="rId7"/>
    <p:sldId id="264" r:id="rId8"/>
    <p:sldId id="263" r:id="rId9"/>
    <p:sldId id="262" r:id="rId10"/>
    <p:sldId id="261" r:id="rId11"/>
    <p:sldId id="259" r:id="rId12"/>
    <p:sldId id="260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36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2"/>
    <p:restoredTop sz="86474"/>
  </p:normalViewPr>
  <p:slideViewPr>
    <p:cSldViewPr snapToGrid="0">
      <p:cViewPr varScale="1">
        <p:scale>
          <a:sx n="49" d="100"/>
          <a:sy n="49" d="100"/>
        </p:scale>
        <p:origin x="-75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9452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7142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7451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500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239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454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2163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586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2699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302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3731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9DC1-7589-4783-8EDB-D661C95E226A}" type="datetimeFigureOut">
              <a:rPr lang="tr-TR" smtClean="0"/>
              <a:pPr/>
              <a:t>16.07.2019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000B-AEE0-4127-8293-D4F3116576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505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OSMANLI DÖNEMİ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MODERNLEŞME</a:t>
            </a:r>
            <a:endParaRPr lang="tr-TR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14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4596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8967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9293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21976" y="365125"/>
            <a:ext cx="10331824" cy="1325563"/>
          </a:xfrm>
        </p:spPr>
        <p:txBody>
          <a:bodyPr/>
          <a:lstStyle/>
          <a:p>
            <a:pPr algn="ctr"/>
            <a:r>
              <a:rPr lang="tr-TR" b="1" dirty="0" smtClean="0"/>
              <a:t>OSMANLI DEVLETİ 16. YY.</a:t>
            </a:r>
            <a:endParaRPr lang="tr-TR" b="1" dirty="0"/>
          </a:p>
        </p:txBody>
      </p:sp>
      <p:pic>
        <p:nvPicPr>
          <p:cNvPr id="1026" name="Picture 2" descr="osmanlÄ± devleti 16. yÃ¼zyÄ±l harita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6547" y="1596559"/>
            <a:ext cx="8690576" cy="49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001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OSMANLI DEVLETİ 19.YY.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407" y="1552881"/>
            <a:ext cx="6833185" cy="5162026"/>
          </a:xfrm>
        </p:spPr>
      </p:pic>
    </p:spTree>
    <p:extLst>
      <p:ext uri="{BB962C8B-B14F-4D97-AF65-F5344CB8AC3E}">
        <p14:creationId xmlns:p14="http://schemas.microsoft.com/office/powerpoint/2010/main" xmlns="" val="10564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500" b="1" dirty="0" smtClean="0"/>
              <a:t>OSMANLI TOPLUM YAPISI</a:t>
            </a:r>
            <a:endParaRPr lang="tr-TR" sz="55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3753" y="1825625"/>
            <a:ext cx="115779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			    </a:t>
            </a:r>
            <a:r>
              <a:rPr lang="tr-TR" sz="3000" b="1" dirty="0" smtClean="0"/>
              <a:t>MİLLET SİSTEMİ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           </a:t>
            </a:r>
            <a:r>
              <a:rPr lang="tr-TR" sz="3000" b="1" u="sng" dirty="0" smtClean="0"/>
              <a:t> Müslümanlar </a:t>
            </a:r>
            <a:r>
              <a:rPr lang="tr-TR" sz="3000" b="1" dirty="0" smtClean="0"/>
              <a:t>	                	</a:t>
            </a:r>
            <a:r>
              <a:rPr lang="tr-TR" sz="3000" b="1" u="sng" dirty="0" smtClean="0"/>
              <a:t>Gayrimüslimler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3000" b="1" dirty="0"/>
              <a:t>	</a:t>
            </a:r>
            <a:r>
              <a:rPr lang="tr-TR" sz="3000" b="1" dirty="0" smtClean="0"/>
              <a:t>       (Millet-i Hakime)			     Rum Milleti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3000" b="1" dirty="0"/>
              <a:t>	</a:t>
            </a:r>
            <a:r>
              <a:rPr lang="tr-TR" sz="3000" b="1" dirty="0" smtClean="0"/>
              <a:t>                                             </a:t>
            </a:r>
            <a:r>
              <a:rPr lang="tr-TR" sz="2200" b="1" dirty="0" smtClean="0"/>
              <a:t>(Rumlar, Bulgarlar, Slavlar, Sırplar, Ulahlar, Makedonlar…)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3000" b="1" dirty="0"/>
              <a:t>	</a:t>
            </a:r>
            <a:r>
              <a:rPr lang="tr-TR" sz="3000" b="1" dirty="0" smtClean="0"/>
              <a:t>					               Ermeni Milleti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3000" b="1" dirty="0"/>
              <a:t>	</a:t>
            </a:r>
            <a:r>
              <a:rPr lang="tr-TR" sz="3000" b="1" dirty="0" smtClean="0"/>
              <a:t>				</a:t>
            </a:r>
            <a:r>
              <a:rPr lang="tr-TR" sz="2200" b="1" dirty="0" smtClean="0"/>
              <a:t>                          (Süryaniler, Habeşler, </a:t>
            </a:r>
            <a:r>
              <a:rPr lang="tr-TR" sz="2200" b="1" dirty="0" err="1" smtClean="0"/>
              <a:t>Koptiler</a:t>
            </a:r>
            <a:r>
              <a:rPr lang="tr-TR" sz="2200" b="1" dirty="0" smtClean="0"/>
              <a:t>)	</a:t>
            </a:r>
            <a:r>
              <a:rPr lang="tr-TR" sz="3000" b="1" dirty="0" smtClean="0"/>
              <a:t>								    Yahudi Milleti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6754335" y="2312947"/>
            <a:ext cx="637310" cy="646546"/>
          </a:xfrm>
          <a:prstGeom prst="straightConnector1">
            <a:avLst/>
          </a:prstGeom>
          <a:ln w="920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4236720" y="2337723"/>
            <a:ext cx="498763" cy="607753"/>
          </a:xfrm>
          <a:prstGeom prst="straightConnector1">
            <a:avLst/>
          </a:prstGeom>
          <a:ln w="952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991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19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MODERNLEŞME DÖNEMİ</a:t>
            </a:r>
            <a:br>
              <a:rPr lang="tr-TR" b="1" dirty="0" smtClean="0"/>
            </a:br>
            <a:r>
              <a:rPr lang="tr-TR" b="1" dirty="0" smtClean="0"/>
              <a:t>II. </a:t>
            </a:r>
            <a:r>
              <a:rPr lang="tr-TR" b="1" dirty="0" err="1" smtClean="0"/>
              <a:t>Mahmud</a:t>
            </a:r>
            <a:r>
              <a:rPr lang="tr-TR" b="1" dirty="0" smtClean="0"/>
              <a:t> (1808-1839)</a:t>
            </a:r>
            <a:endParaRPr lang="tr-TR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33680" y="1381760"/>
            <a:ext cx="11775440" cy="5201920"/>
          </a:xfrm>
        </p:spPr>
        <p:txBody>
          <a:bodyPr/>
          <a:lstStyle/>
          <a:p>
            <a:r>
              <a:rPr lang="tr-TR" sz="3300" b="1" dirty="0" err="1" smtClean="0"/>
              <a:t>Sened</a:t>
            </a:r>
            <a:r>
              <a:rPr lang="tr-TR" sz="3300" b="1" dirty="0" smtClean="0"/>
              <a:t>-i İttifak 1808</a:t>
            </a:r>
          </a:p>
          <a:p>
            <a:r>
              <a:rPr lang="tr-TR" sz="3300" b="1" dirty="0" smtClean="0"/>
              <a:t>Yunan İsyanı 1821</a:t>
            </a:r>
          </a:p>
          <a:p>
            <a:r>
              <a:rPr lang="tr-TR" sz="3300" b="1" dirty="0" smtClean="0"/>
              <a:t>Yeniçeriler 1826</a:t>
            </a:r>
          </a:p>
          <a:p>
            <a:r>
              <a:rPr lang="tr-TR" sz="3300" b="1" u="sng" dirty="0" smtClean="0"/>
              <a:t>Reformlar dönemi </a:t>
            </a:r>
          </a:p>
          <a:p>
            <a:r>
              <a:rPr lang="tr-TR" sz="3300" b="1" dirty="0" smtClean="0"/>
              <a:t>Askeri reformlar</a:t>
            </a:r>
          </a:p>
          <a:p>
            <a:r>
              <a:rPr lang="tr-TR" sz="3300" b="1" dirty="0" smtClean="0"/>
              <a:t>Sosyal reformlar</a:t>
            </a:r>
          </a:p>
          <a:p>
            <a:endParaRPr lang="tr-TR" dirty="0"/>
          </a:p>
        </p:txBody>
      </p:sp>
      <p:pic>
        <p:nvPicPr>
          <p:cNvPr id="8" name="Picture 2" descr="2. MAHMUD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0579" y="1459929"/>
            <a:ext cx="3732781" cy="504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smanlı_Padişah_Marşları_-_Mahmudiye_Marşı_-_1808-1839[MP3.support]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504805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84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6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Yunanistan: 1830’ların başları</a:t>
            </a:r>
            <a:endParaRPr lang="tr-TR" b="1" dirty="0"/>
          </a:p>
        </p:txBody>
      </p:sp>
      <p:pic>
        <p:nvPicPr>
          <p:cNvPr id="3074" name="Picture 2" descr="yunanistan haritasÄ± 1830 ile ilgili gÃ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9280" y="1436687"/>
            <a:ext cx="6075568" cy="52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686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TANZİ</a:t>
            </a:r>
            <a:r>
              <a:rPr lang="tr-TR" sz="6000" b="1" dirty="0" smtClean="0">
                <a:solidFill>
                  <a:srgbClr val="FF0000"/>
                </a:solidFill>
              </a:rPr>
              <a:t>M</a:t>
            </a:r>
            <a:r>
              <a:rPr lang="tr-TR" b="1" dirty="0" smtClean="0"/>
              <a:t>AT FERMANI (1839)</a:t>
            </a:r>
            <a:br>
              <a:rPr lang="tr-TR" b="1" dirty="0" smtClean="0"/>
            </a:br>
            <a:r>
              <a:rPr lang="tr-TR" b="1" dirty="0" smtClean="0"/>
              <a:t>ABDÜL</a:t>
            </a:r>
            <a:r>
              <a:rPr lang="tr-TR" sz="6700" b="1" dirty="0" smtClean="0">
                <a:solidFill>
                  <a:srgbClr val="FF0000"/>
                </a:solidFill>
              </a:rPr>
              <a:t>M</a:t>
            </a:r>
            <a:r>
              <a:rPr lang="tr-TR" b="1" dirty="0" smtClean="0"/>
              <a:t>ECİD \ Mustafa Reşit Paşa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TA (</a:t>
            </a:r>
            <a:r>
              <a:rPr lang="tr-TR" b="1" dirty="0" smtClean="0">
                <a:solidFill>
                  <a:srgbClr val="FF0000"/>
                </a:solidFill>
              </a:rPr>
              <a:t>NZİM</a:t>
            </a:r>
            <a:r>
              <a:rPr lang="tr-TR" b="1" dirty="0" smtClean="0"/>
              <a:t>) AT                Eşitlik (Müslümanlar=Gayrimüslimler)</a:t>
            </a:r>
          </a:p>
          <a:p>
            <a:pPr marL="0" indent="0">
              <a:buNone/>
            </a:pPr>
            <a:r>
              <a:rPr lang="tr-TR" b="1" dirty="0" smtClean="0"/>
              <a:t>        </a:t>
            </a:r>
            <a:r>
              <a:rPr lang="tr-TR" b="1" dirty="0" smtClean="0">
                <a:solidFill>
                  <a:srgbClr val="FF0000"/>
                </a:solidFill>
              </a:rPr>
              <a:t>NİZAM                                          Osmanlıcılık</a:t>
            </a:r>
          </a:p>
          <a:p>
            <a:pPr marL="0" indent="0"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smtClean="0"/>
              <a:t>Kırım Savaşı: 1853  Osmanlı X Rusya </a:t>
            </a:r>
            <a:r>
              <a:rPr lang="tr-TR" sz="4000" b="1" dirty="0" smtClean="0">
                <a:solidFill>
                  <a:srgbClr val="FF0000"/>
                </a:solidFill>
              </a:rPr>
              <a:t>(İlk Dış Borç)</a:t>
            </a:r>
          </a:p>
          <a:p>
            <a:pPr marL="0" indent="0">
              <a:buNone/>
            </a:pPr>
            <a:r>
              <a:rPr lang="tr-TR" b="1" dirty="0" smtClean="0"/>
              <a:t>Islahat Fermanı: 1856</a:t>
            </a: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		Tanzimat Dönemi: </a:t>
            </a:r>
            <a:r>
              <a:rPr lang="tr-TR" sz="4000" b="1" dirty="0" smtClean="0">
                <a:solidFill>
                  <a:srgbClr val="FF0000"/>
                </a:solidFill>
              </a:rPr>
              <a:t>1839-1876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3322320" y="2052320"/>
            <a:ext cx="65024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437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6038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047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64</TotalTime>
  <Words>69</Words>
  <Application>Microsoft Office PowerPoint</Application>
  <PresentationFormat>Özel</PresentationFormat>
  <Paragraphs>29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Office Teması</vt:lpstr>
      <vt:lpstr>OSMANLI DÖNEMİ</vt:lpstr>
      <vt:lpstr>OSMANLI DEVLETİ 16. YY.</vt:lpstr>
      <vt:lpstr>OSMANLI DEVLETİ 19.YY.</vt:lpstr>
      <vt:lpstr>OSMANLI TOPLUM YAPISI</vt:lpstr>
      <vt:lpstr>MODERNLEŞME DÖNEMİ II. Mahmud (1808-1839)</vt:lpstr>
      <vt:lpstr>Yunanistan: 1830’ların başları</vt:lpstr>
      <vt:lpstr>TANZİMAT FERMANI (1839) ABDÜLMECİD \ Mustafa Reşit Paşa</vt:lpstr>
      <vt:lpstr>Slayt 8</vt:lpstr>
      <vt:lpstr>Slayt 9</vt:lpstr>
      <vt:lpstr>Slayt 10</vt:lpstr>
      <vt:lpstr>Slayt 11</vt:lpstr>
      <vt:lpstr>Slayt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OSMANLI DÖNEMİ</dc:title>
  <dc:creator>Çağla Tağmat</dc:creator>
  <cp:lastModifiedBy>acer</cp:lastModifiedBy>
  <cp:revision>11</cp:revision>
  <dcterms:created xsi:type="dcterms:W3CDTF">2018-09-28T20:32:53Z</dcterms:created>
  <dcterms:modified xsi:type="dcterms:W3CDTF">2019-07-16T09:37:19Z</dcterms:modified>
</cp:coreProperties>
</file>