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602BBD6-3B2D-4A58-B52F-6D7C4238FC87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A469B37-FF7E-45CC-85A0-EB55DE1501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Barth’ın</a:t>
            </a:r>
            <a:r>
              <a:rPr lang="tr-TR" dirty="0" smtClean="0"/>
              <a:t> Teolojik </a:t>
            </a:r>
            <a:r>
              <a:rPr lang="tr-TR" dirty="0" err="1" smtClean="0"/>
              <a:t>Hermeneutiği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Barth’a</a:t>
            </a:r>
            <a:r>
              <a:rPr lang="tr-TR" dirty="0" smtClean="0"/>
              <a:t> göre tanrı asla yöntemimizin </a:t>
            </a:r>
            <a:r>
              <a:rPr lang="tr-TR" dirty="0" err="1" smtClean="0"/>
              <a:t>hermeneutiğimiz</a:t>
            </a:r>
            <a:r>
              <a:rPr lang="tr-TR" dirty="0" smtClean="0"/>
              <a:t> ve yorumumuzun nesnesi olamaz. Tanrı her zaman bizi yorumlayan özne olarak kalmalıdır.</a:t>
            </a:r>
          </a:p>
          <a:p>
            <a:r>
              <a:rPr lang="tr-TR" dirty="0" smtClean="0"/>
              <a:t>Tanrı tarihte konuştuğu gibi tarihi de yorumlar. </a:t>
            </a:r>
          </a:p>
          <a:p>
            <a:r>
              <a:rPr lang="tr-TR" dirty="0" err="1" smtClean="0"/>
              <a:t>Barth</a:t>
            </a:r>
            <a:r>
              <a:rPr lang="tr-TR" dirty="0" smtClean="0"/>
              <a:t> Kutsal </a:t>
            </a:r>
            <a:r>
              <a:rPr lang="tr-TR" dirty="0" err="1" smtClean="0"/>
              <a:t>Kitab’ı</a:t>
            </a:r>
            <a:r>
              <a:rPr lang="tr-TR" dirty="0" smtClean="0"/>
              <a:t> Tanrı’nın özgürce verilmiş olan vahyine tanık olarak anladı.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‘Tanrısal vahyin özgün ve meşru tanıklığı olarak Kutsal </a:t>
            </a:r>
            <a:r>
              <a:rPr lang="tr-TR" dirty="0" err="1" smtClean="0"/>
              <a:t>Kitab’ın</a:t>
            </a:r>
            <a:r>
              <a:rPr lang="tr-TR" dirty="0" smtClean="0"/>
              <a:t> bizzat Tanrı kelamı olduğu Kilise’ye ve Kilise ile inanırız.’ (</a:t>
            </a:r>
            <a:r>
              <a:rPr lang="tr-TR" dirty="0" err="1" smtClean="0"/>
              <a:t>Barth</a:t>
            </a:r>
            <a:r>
              <a:rPr lang="tr-TR" dirty="0" smtClean="0"/>
              <a:t>)</a:t>
            </a:r>
          </a:p>
          <a:p>
            <a:r>
              <a:rPr lang="tr-TR" dirty="0" smtClean="0"/>
              <a:t>Ona göre bu iman yorumdan önce ve teolojik düşünceden önce gelir.</a:t>
            </a:r>
            <a:endParaRPr lang="tr-TR" dirty="0" err="1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Barth’a</a:t>
            </a:r>
            <a:r>
              <a:rPr lang="tr-TR" dirty="0" smtClean="0"/>
              <a:t> göre hiçbir yorum yöntemi, hiçbir </a:t>
            </a:r>
            <a:r>
              <a:rPr lang="tr-TR" dirty="0" err="1" smtClean="0"/>
              <a:t>hermeneutik</a:t>
            </a:r>
            <a:r>
              <a:rPr lang="tr-TR" dirty="0" smtClean="0"/>
              <a:t> asla Tanrı’nın vahyini ifşa edemeyecektir.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Barht</a:t>
            </a:r>
            <a:r>
              <a:rPr lang="tr-TR" dirty="0" smtClean="0"/>
              <a:t> </a:t>
            </a:r>
            <a:r>
              <a:rPr lang="tr-TR" dirty="0" err="1" smtClean="0"/>
              <a:t>biblikal</a:t>
            </a:r>
            <a:r>
              <a:rPr lang="tr-TR" dirty="0" smtClean="0"/>
              <a:t> metinlerin </a:t>
            </a:r>
            <a:r>
              <a:rPr lang="tr-TR" dirty="0" err="1" smtClean="0"/>
              <a:t>ayrıntıl</a:t>
            </a:r>
            <a:r>
              <a:rPr lang="tr-TR" dirty="0" smtClean="0"/>
              <a:t> </a:t>
            </a:r>
            <a:r>
              <a:rPr lang="tr-TR" dirty="0" err="1" smtClean="0"/>
              <a:t>ıizahı</a:t>
            </a:r>
            <a:r>
              <a:rPr lang="tr-TR" dirty="0" smtClean="0"/>
              <a:t> için üç pratik adım belirledi.</a:t>
            </a:r>
          </a:p>
          <a:p>
            <a:r>
              <a:rPr lang="tr-TR" dirty="0" smtClean="0"/>
              <a:t>1. Gözlem, yapının edebi ve tarihsel sunumunu ve metnin manasını amaçlamaktadır.</a:t>
            </a:r>
          </a:p>
          <a:p>
            <a:r>
              <a:rPr lang="tr-TR" dirty="0" smtClean="0"/>
              <a:t>2. düşünüm: Metinle beraber düşünmeyi ve metne değer biçmeyi amaçlamaktadır.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 Tahsis</a:t>
            </a:r>
          </a:p>
          <a:p>
            <a:r>
              <a:rPr lang="tr-TR" dirty="0" smtClean="0"/>
              <a:t>Total iman Tanrı kelamına yegane yeterli bir cevaptır.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142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Barth’ın Teolojik Hermeneutiği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Barth’ın Teolojik Hermeneutiği</dc:title>
  <dc:creator>pc</dc:creator>
  <cp:lastModifiedBy>Pc</cp:lastModifiedBy>
  <cp:revision>3</cp:revision>
  <dcterms:created xsi:type="dcterms:W3CDTF">2018-01-28T17:09:26Z</dcterms:created>
  <dcterms:modified xsi:type="dcterms:W3CDTF">2019-09-01T18:18:36Z</dcterms:modified>
</cp:coreProperties>
</file>