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55" r:id="rId2"/>
    <p:sldId id="270" r:id="rId3"/>
    <p:sldId id="271" r:id="rId4"/>
    <p:sldId id="272" r:id="rId5"/>
    <p:sldId id="273" r:id="rId6"/>
    <p:sldId id="344" r:id="rId7"/>
    <p:sldId id="356"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4258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069699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1042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7879273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4243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513540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841365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90202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24296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77682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57027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61006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480168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7997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06579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68516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320423388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5" y="692696"/>
            <a:ext cx="7058745" cy="1008112"/>
          </a:xfrm>
        </p:spPr>
        <p:txBody>
          <a:bodyPr>
            <a:normAutofit/>
          </a:bodyPr>
          <a:lstStyle/>
          <a:p>
            <a:r>
              <a:rPr lang="tr-TR" dirty="0" smtClean="0">
                <a:latin typeface="Cambria" panose="02040503050406030204" pitchFamily="18" charset="0"/>
              </a:rPr>
              <a:t>Hava alanı Operasyon Sorumlusu </a:t>
            </a:r>
            <a:endParaRPr lang="tr-TR" dirty="0">
              <a:latin typeface="Cambria" panose="02040503050406030204" pitchFamily="18" charset="0"/>
            </a:endParaRPr>
          </a:p>
        </p:txBody>
      </p:sp>
      <p:sp>
        <p:nvSpPr>
          <p:cNvPr id="3" name="2 İçerik Yer Tutucusu"/>
          <p:cNvSpPr>
            <a:spLocks noGrp="1"/>
          </p:cNvSpPr>
          <p:nvPr>
            <p:ph idx="1"/>
          </p:nvPr>
        </p:nvSpPr>
        <p:spPr>
          <a:xfrm>
            <a:off x="1475655" y="2133600"/>
            <a:ext cx="7058745" cy="3777622"/>
          </a:xfrm>
        </p:spPr>
        <p:txBody>
          <a:bodyPr>
            <a:normAutofit/>
          </a:bodyPr>
          <a:lstStyle/>
          <a:p>
            <a:r>
              <a:rPr lang="tr-TR" dirty="0" smtClean="0">
                <a:latin typeface="Cambria" panose="02040503050406030204" pitchFamily="18" charset="0"/>
              </a:rPr>
              <a:t>Bağlı olduğu acentenin hava limanında gerçekleştirdiği tüm operasyondan sorumlu olan seyahat acentesi personelidir.  </a:t>
            </a:r>
          </a:p>
          <a:p>
            <a:r>
              <a:rPr lang="tr-TR" dirty="0" smtClean="0">
                <a:latin typeface="Cambria" panose="02040503050406030204" pitchFamily="18" charset="0"/>
              </a:rPr>
              <a:t>Görevleri: </a:t>
            </a:r>
          </a:p>
          <a:p>
            <a:r>
              <a:rPr lang="tr-TR" dirty="0" smtClean="0">
                <a:latin typeface="Cambria" panose="02040503050406030204" pitchFamily="18" charset="0"/>
              </a:rPr>
              <a:t>Hava alanında görevli acente personelinin çalışma saatlerini ve görevlerini organize etmek</a:t>
            </a:r>
          </a:p>
          <a:p>
            <a:r>
              <a:rPr lang="tr-TR" dirty="0" smtClean="0">
                <a:latin typeface="Cambria" panose="02040503050406030204" pitchFamily="18" charset="0"/>
              </a:rPr>
              <a:t> Hava alanında acenteyi en iyi şekilde temsil etmek</a:t>
            </a:r>
          </a:p>
          <a:p>
            <a:r>
              <a:rPr lang="tr-TR" dirty="0" smtClean="0">
                <a:latin typeface="Cambria" panose="02040503050406030204" pitchFamily="18" charset="0"/>
              </a:rPr>
              <a:t> Hava alanı konuk karşılama ve uğurlama listelerinin son kontrollerini yapmak </a:t>
            </a:r>
          </a:p>
          <a:p>
            <a:pPr>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16658"/>
          </a:xfrm>
        </p:spPr>
        <p:txBody>
          <a:bodyPr/>
          <a:lstStyle/>
          <a:p>
            <a:r>
              <a:rPr lang="tr-TR" dirty="0" smtClean="0">
                <a:latin typeface="Cambria" panose="02040503050406030204" pitchFamily="18" charset="0"/>
              </a:rPr>
              <a:t>Operasyon Görevlisi </a:t>
            </a:r>
            <a:endParaRPr lang="tr-TR" dirty="0">
              <a:latin typeface="Cambria" panose="02040503050406030204" pitchFamily="18" charset="0"/>
            </a:endParaRPr>
          </a:p>
        </p:txBody>
      </p:sp>
      <p:sp>
        <p:nvSpPr>
          <p:cNvPr id="3" name="2 İçerik Yer Tutucusu"/>
          <p:cNvSpPr>
            <a:spLocks noGrp="1"/>
          </p:cNvSpPr>
          <p:nvPr>
            <p:ph idx="1"/>
          </p:nvPr>
        </p:nvSpPr>
        <p:spPr>
          <a:xfrm>
            <a:off x="1187625" y="2133600"/>
            <a:ext cx="7346776" cy="2375520"/>
          </a:xfrm>
        </p:spPr>
        <p:txBody>
          <a:bodyPr/>
          <a:lstStyle/>
          <a:p>
            <a:r>
              <a:rPr lang="tr-TR" dirty="0" smtClean="0">
                <a:latin typeface="Cambria" panose="02040503050406030204" pitchFamily="18" charset="0"/>
              </a:rPr>
              <a:t>Günlük, haftalık tur programları hazırlayan, hava alanında konukları karşılayıp hava alanı işlemlerine yardımcı olan, konukların transferler için alınış ve dağıtım saatlerini belirleme bilgi ve becerisine sahip seyahat acentesi personelidir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772816"/>
            <a:ext cx="8452048" cy="4307309"/>
          </a:xfrm>
        </p:spPr>
        <p:txBody>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Günlük, haftalık tur programları hazırlamak  Konukları karşılayıp, havaalanı işlemlerine yardımcı olmak</a:t>
            </a:r>
          </a:p>
          <a:p>
            <a:r>
              <a:rPr lang="tr-TR" dirty="0" smtClean="0">
                <a:latin typeface="Cambria" panose="02040503050406030204" pitchFamily="18" charset="0"/>
              </a:rPr>
              <a:t>Transfer için alınış ve dağıtım saatlerini ayarlamak </a:t>
            </a:r>
          </a:p>
          <a:p>
            <a:r>
              <a:rPr lang="tr-TR" dirty="0" smtClean="0">
                <a:latin typeface="Cambria" panose="02040503050406030204" pitchFamily="18" charset="0"/>
              </a:rPr>
              <a:t>Tura çıkacak araç ve rehberi belirlemek </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1681" y="624110"/>
            <a:ext cx="6842720" cy="716658"/>
          </a:xfrm>
        </p:spPr>
        <p:txBody>
          <a:bodyPr/>
          <a:lstStyle/>
          <a:p>
            <a:r>
              <a:rPr lang="tr-TR" dirty="0" smtClean="0">
                <a:latin typeface="Cambria" panose="02040503050406030204" pitchFamily="18" charset="0"/>
              </a:rPr>
              <a:t>Profesyonel Turist Rehberi </a:t>
            </a:r>
            <a:endParaRPr lang="tr-TR" dirty="0">
              <a:latin typeface="Cambria" panose="02040503050406030204" pitchFamily="18" charset="0"/>
            </a:endParaRPr>
          </a:p>
        </p:txBody>
      </p:sp>
      <p:sp>
        <p:nvSpPr>
          <p:cNvPr id="3" name="2 İçerik Yer Tutucusu"/>
          <p:cNvSpPr>
            <a:spLocks noGrp="1"/>
          </p:cNvSpPr>
          <p:nvPr>
            <p:ph idx="1"/>
          </p:nvPr>
        </p:nvSpPr>
        <p:spPr>
          <a:xfrm>
            <a:off x="683568" y="2133600"/>
            <a:ext cx="7850833" cy="3777622"/>
          </a:xfrm>
        </p:spPr>
        <p:txBody>
          <a:bodyPr/>
          <a:lstStyle/>
          <a:p>
            <a:r>
              <a:rPr lang="tr-TR" dirty="0" smtClean="0">
                <a:latin typeface="Cambria" panose="02040503050406030204" pitchFamily="18" charset="0"/>
              </a:rPr>
              <a:t>Turizm Bakanlığının açtığı kokartlı rehber sınavlarını başarıyla veren, uzun süreli turlara eşlik eden, tur boyunca misafirlerin her türlü problemleriyle ilgilenen, turun eksiksiz gerekleşmesi için araç personeli ile misafirler arasında koordinasyon sağlayan, seyahat acentesi personelidir.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56792"/>
            <a:ext cx="8686800" cy="4451325"/>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Turu yönetmek </a:t>
            </a:r>
          </a:p>
          <a:p>
            <a:r>
              <a:rPr lang="tr-TR" dirty="0" smtClean="0">
                <a:latin typeface="Cambria" panose="02040503050406030204" pitchFamily="18" charset="0"/>
              </a:rPr>
              <a:t>Konukların her türlü problemiyle ilgilenmek</a:t>
            </a:r>
          </a:p>
          <a:p>
            <a:r>
              <a:rPr lang="tr-TR" dirty="0" smtClean="0">
                <a:latin typeface="Cambria" panose="02040503050406030204" pitchFamily="18" charset="0"/>
              </a:rPr>
              <a:t> Konuklarla eşit olarak ilgilenmek</a:t>
            </a:r>
          </a:p>
          <a:p>
            <a:r>
              <a:rPr lang="tr-TR" dirty="0" smtClean="0">
                <a:latin typeface="Cambria" panose="02040503050406030204" pitchFamily="18" charset="0"/>
              </a:rPr>
              <a:t>  Planlanan süre içinde turun gerçekleşmesi için zamanı iyi ayarlamak</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7" y="2133600"/>
            <a:ext cx="7418784" cy="3777622"/>
          </a:xfrm>
        </p:spPr>
        <p:txBody>
          <a:bodyPr/>
          <a:lstStyle/>
          <a:p>
            <a:r>
              <a:rPr lang="tr-TR" dirty="0" smtClean="0">
                <a:latin typeface="Cambria" panose="02040503050406030204" pitchFamily="18" charset="0"/>
              </a:rPr>
              <a:t>Hastalık</a:t>
            </a:r>
            <a:r>
              <a:rPr lang="tr-TR" dirty="0" smtClean="0">
                <a:latin typeface="Cambria" panose="02040503050406030204" pitchFamily="18" charset="0"/>
              </a:rPr>
              <a:t>, yaralanma vb. sağlık sorunlarında ilgili yerlerle bağlantı kurmak</a:t>
            </a:r>
          </a:p>
          <a:p>
            <a:r>
              <a:rPr lang="tr-TR" dirty="0" smtClean="0">
                <a:latin typeface="Cambria" panose="02040503050406030204" pitchFamily="18" charset="0"/>
              </a:rPr>
              <a:t>Turistlere </a:t>
            </a:r>
            <a:r>
              <a:rPr lang="tr-TR" dirty="0" smtClean="0">
                <a:latin typeface="Cambria" panose="02040503050406030204" pitchFamily="18" charset="0"/>
              </a:rPr>
              <a:t>gezi programında yer alan müzeler, antik kentler, doğal güzelliği olan yerlerin özelliklerini tanıtmak</a:t>
            </a:r>
          </a:p>
          <a:p>
            <a:r>
              <a:rPr lang="tr-TR" dirty="0" smtClean="0">
                <a:latin typeface="Cambria" panose="02040503050406030204" pitchFamily="18" charset="0"/>
              </a:rPr>
              <a:t>Turistleri </a:t>
            </a:r>
            <a:r>
              <a:rPr lang="tr-TR" dirty="0" smtClean="0">
                <a:latin typeface="Cambria" panose="02040503050406030204" pitchFamily="18" charset="0"/>
              </a:rPr>
              <a:t>ülkemize özgü yemek, halk oyunları, müzik gibi kültürlerimizi tanıtmak </a:t>
            </a:r>
          </a:p>
          <a:p>
            <a:endParaRPr lang="tr-TR" dirty="0">
              <a:latin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5" y="2133600"/>
            <a:ext cx="7706816"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endParaRPr lang="tr-TR" b="1" dirty="0">
              <a:solidFill>
                <a:prstClr val="black">
                  <a:lumMod val="75000"/>
                  <a:lumOff val="25000"/>
                </a:prstClr>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103</TotalTime>
  <Words>232</Words>
  <Application>Microsoft Office PowerPoint</Application>
  <PresentationFormat>Ekran Gösterisi (4:3)</PresentationFormat>
  <Paragraphs>27</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Cambria</vt:lpstr>
      <vt:lpstr>Century Gothic</vt:lpstr>
      <vt:lpstr>Wingdings 3</vt:lpstr>
      <vt:lpstr>Duman</vt:lpstr>
      <vt:lpstr>Hava alanı Operasyon Sorumlusu </vt:lpstr>
      <vt:lpstr>Operasyon Görevlisi </vt:lpstr>
      <vt:lpstr>PowerPoint Sunusu</vt:lpstr>
      <vt:lpstr>Profesyonel Turist Rehberi </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15</cp:revision>
  <dcterms:created xsi:type="dcterms:W3CDTF">2019-03-14T11:42:35Z</dcterms:created>
  <dcterms:modified xsi:type="dcterms:W3CDTF">2019-03-15T11:29:41Z</dcterms:modified>
</cp:coreProperties>
</file>