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62A4-0FA5-4767-B63E-CB36F37F5F5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EF93-B2E3-4757-993B-C4EF12D66BA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B483-218F-47B0-93D8-521E6001FB32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Bilgi Kuramı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C9-7FD2-4651-8492-CD1B817E5BE7}" type="slidenum">
              <a:rPr lang="tr-TR"/>
              <a:pPr/>
              <a:t>2</a:t>
            </a:fld>
            <a:endParaRPr lang="tr-T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Pozitivist Gelenek (I)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Gerçekliğin duyu izlenimlerinden ibaret olduğu </a:t>
            </a:r>
          </a:p>
          <a:p>
            <a:r>
              <a:rPr lang="tr-TR" sz="2800"/>
              <a:t>Metafiziğe duyulan nefret</a:t>
            </a:r>
          </a:p>
          <a:p>
            <a:r>
              <a:rPr lang="tr-TR" sz="2800"/>
              <a:t>Felsefenin bilimin bulgularından net bir şekilde ayrılması ve bulgulara asalakça bağlı bir analiz yöntemi olarak tasarlanması</a:t>
            </a:r>
          </a:p>
          <a:p>
            <a:r>
              <a:rPr lang="tr-TR" sz="2800"/>
              <a:t>Bilimin birliği</a:t>
            </a:r>
          </a:p>
          <a:p>
            <a:r>
              <a:rPr lang="tr-TR" sz="2800"/>
              <a:t>Napolyon’un burada Tanrı nerede sorusu üzerine Laplace, “Böyle bir varsayıma gerek duymadım.”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CA2C-4667-4B4E-929E-68B24613B56F}" type="slidenum">
              <a:rPr lang="tr-TR"/>
              <a:pPr/>
              <a:t>3</a:t>
            </a:fld>
            <a:endParaRPr lang="tr-T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Pozitivist Gelenek (II)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Bilim tarafsızdır</a:t>
            </a:r>
          </a:p>
          <a:p>
            <a:r>
              <a:rPr lang="tr-TR"/>
              <a:t>Bilim insanı nesnel olmalıdır</a:t>
            </a:r>
          </a:p>
          <a:p>
            <a:r>
              <a:rPr lang="tr-TR"/>
              <a:t>Gözlenen unsurlar kendi kendine oluşur</a:t>
            </a:r>
          </a:p>
          <a:p>
            <a:r>
              <a:rPr lang="tr-TR"/>
              <a:t>Gerçek bilinebilir</a:t>
            </a:r>
          </a:p>
          <a:p>
            <a:pPr>
              <a:buFontTx/>
              <a:buNone/>
            </a:pP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1AD1-FB71-4337-885B-7E145B782ED5}" type="slidenum">
              <a:rPr lang="tr-TR"/>
              <a:pPr/>
              <a:t>4</a:t>
            </a:fld>
            <a:endParaRPr lang="tr-T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Pozitivist Gelenek (III)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Pozitivizmi kendi mantığı içinde incelemek istediğimizde karşımıza onu oluşturan iki asli öğe çıkar:</a:t>
            </a:r>
          </a:p>
          <a:p>
            <a:r>
              <a:rPr lang="tr-TR" b="1"/>
              <a:t>mantıkçı ve olgucu damarlardır</a:t>
            </a:r>
            <a:r>
              <a:rPr lang="tr-TR"/>
              <a:t>. Mantıkçı damarın kurucu ismi, modern felsefenin ve bilimin de kurucusu olarak anılan Descartes’dir (1596-1650).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CAA4-B376-41FF-AC1F-5EA85F9F52F0}" type="slidenum">
              <a:rPr lang="tr-TR"/>
              <a:pPr/>
              <a:t>5</a:t>
            </a:fld>
            <a:endParaRPr 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Mantıkçı Damar (I)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tüm soruların doğru ve gerçek yanıtını bulmak aklın işidir</a:t>
            </a:r>
          </a:p>
          <a:p>
            <a:pPr>
              <a:lnSpc>
                <a:spcPct val="90000"/>
              </a:lnSpc>
            </a:pPr>
            <a:r>
              <a:rPr lang="tr-TR" sz="2400"/>
              <a:t>Descartes’ın birbirini izleyen dört mantıksal kuralı: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Açıkça bilmediğim hiçbir şeyi doğru olarak kabul etmem. (şüphecilik ilkesi)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Bir sorunun en uygun çözümü, onun mümkün olan parçalarına ayrılmasını gerektirir.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Bilinebilir olması bakımından en basit ve kolay parçadan başlayarak adım adım en kompleks parçaya doğru düzenli olarak ilerlerim ve zihnime belli bir düzen içinde yerleştiririm; zihinsel düzen, nesnenin kendi doğasındaki düzenden bağımsızdır.</a:t>
            </a:r>
          </a:p>
          <a:p>
            <a:pPr lvl="1">
              <a:lnSpc>
                <a:spcPct val="90000"/>
              </a:lnSpc>
            </a:pPr>
            <a:r>
              <a:rPr lang="tr-TR" sz="2000"/>
              <a:t>Nihayet, her vakayı tamamlanmış bir sıradüzenine ve genel bir değerlendirmeye tabi tutarım.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A04E-FAAE-462F-ADFE-9E03DCDF0D23}" type="slidenum">
              <a:rPr lang="tr-TR"/>
              <a:pPr/>
              <a:t>6</a:t>
            </a:fld>
            <a:endParaRPr lang="tr-T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Mantıkçı Damar (II)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“Kartezyen dualism” adı verilen ikilik, akıl ve beden arasındadır. </a:t>
            </a:r>
          </a:p>
          <a:p>
            <a:pPr>
              <a:lnSpc>
                <a:spcPct val="80000"/>
              </a:lnSpc>
            </a:pPr>
            <a:r>
              <a:rPr lang="tr-TR" sz="2800"/>
              <a:t>Descartes'e göre akıl ve beden farklıdır; farklı kaynaklara sahiptir. </a:t>
            </a:r>
          </a:p>
          <a:p>
            <a:pPr>
              <a:lnSpc>
                <a:spcPct val="80000"/>
              </a:lnSpc>
            </a:pPr>
            <a:r>
              <a:rPr lang="tr-TR" sz="2800"/>
              <a:t>Bunun anlamı düşüncenin maddeden ayrılabilir olmasıdır. </a:t>
            </a:r>
          </a:p>
          <a:p>
            <a:pPr>
              <a:lnSpc>
                <a:spcPct val="80000"/>
              </a:lnSpc>
            </a:pPr>
            <a:r>
              <a:rPr lang="tr-TR" sz="2800"/>
              <a:t>Modern bilim ve felsefenin kurucusu sıfatı doğrudan doğruya bu katkıyla ilgilidir. </a:t>
            </a:r>
          </a:p>
          <a:p>
            <a:pPr>
              <a:lnSpc>
                <a:spcPct val="80000"/>
              </a:lnSpc>
            </a:pPr>
            <a:r>
              <a:rPr lang="tr-TR" sz="2800"/>
              <a:t>Descartes’e gelinceye değin ruh-beden, düşünce-madde arasında keskin bir ayrım yapılmış değildir.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283B-D407-4723-AD41-D7B562025303}" type="slidenum">
              <a:rPr lang="tr-TR"/>
              <a:pPr/>
              <a:t>7</a:t>
            </a:fld>
            <a:endParaRPr lang="tr-T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Olgucu Damar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Bacon</a:t>
            </a:r>
          </a:p>
          <a:p>
            <a:r>
              <a:rPr lang="tr-TR"/>
              <a:t>Hume için Tanrı’yı düşünmek ile tahtayı düşünmek arasında bir fark yoktur. </a:t>
            </a:r>
          </a:p>
          <a:p>
            <a:r>
              <a:rPr lang="tr-TR"/>
              <a:t>Yani, bilgi, tecrübeden sonra gelir ( a posteriori)</a:t>
            </a:r>
          </a:p>
          <a:p>
            <a:r>
              <a:rPr lang="tr-TR"/>
              <a:t>Zihin tecrübeden önce boş bir levhadır (tabula rasa). </a:t>
            </a:r>
          </a:p>
          <a:p>
            <a:r>
              <a:rPr lang="tr-TR"/>
              <a:t>Olgu-değer ikiliği (Hume çatalı)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5EC55-09EE-4821-B4FE-212C00877B18}" type="slidenum">
              <a:rPr lang="tr-TR"/>
              <a:pPr/>
              <a:t>8</a:t>
            </a:fld>
            <a:endParaRPr lang="tr-T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Kant, kendi başına zayıf ve muğlak olan bu iki akımı aşmak iddiasındadır.</a:t>
            </a:r>
          </a:p>
          <a:p>
            <a:pPr>
              <a:lnSpc>
                <a:spcPct val="80000"/>
              </a:lnSpc>
            </a:pPr>
            <a:r>
              <a:rPr lang="tr-TR" sz="2800"/>
              <a:t>A priori ve a posteriori bilgiye “ya o ya bu” şeklinde bakılmamalıdır. Her iki bilgi türünün varlığı doğrudur ama bilgi sorunu tek birine indirgendiğinde, bu eksik ve yanlış olacaktır. Yani, bilgimiz, bu iki karaktere de birden sahiptir. </a:t>
            </a:r>
          </a:p>
          <a:p>
            <a:pPr>
              <a:lnSpc>
                <a:spcPct val="80000"/>
              </a:lnSpc>
            </a:pPr>
            <a:r>
              <a:rPr lang="tr-TR" sz="2800"/>
              <a:t>Şöyle ki, a priori bilgi analitik önermeleri ifade ederken, a posteriori bilgi sentetik önermelere göndermede bulunur.</a:t>
            </a:r>
          </a:p>
          <a:p>
            <a:pPr>
              <a:lnSpc>
                <a:spcPct val="80000"/>
              </a:lnSpc>
            </a:pPr>
            <a:r>
              <a:rPr lang="tr-TR" sz="2800"/>
              <a:t>“İçeriksiz düşünceler boş, kavramsız sezgiler ise kördür!”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3D15-5332-4336-990F-924658A65122}" type="slidenum">
              <a:rPr lang="tr-TR"/>
              <a:pPr/>
              <a:t>9</a:t>
            </a:fld>
            <a:endParaRPr lang="tr-T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Analitik önerme:</a:t>
            </a:r>
          </a:p>
          <a:p>
            <a:pPr lvl="1">
              <a:lnSpc>
                <a:spcPct val="90000"/>
              </a:lnSpc>
            </a:pPr>
            <a:r>
              <a:rPr lang="tr-TR"/>
              <a:t>demir ısıtılınca genişler, diğer metallerle deneyip onların da ısıtılınca genişlediğini görür, tüm katılar ısıtılınca genişler </a:t>
            </a:r>
          </a:p>
          <a:p>
            <a:pPr lvl="1">
              <a:lnSpc>
                <a:spcPct val="90000"/>
              </a:lnSpc>
            </a:pPr>
            <a:r>
              <a:rPr lang="tr-TR"/>
              <a:t>Eğitim düzeyi arttıkça sol partilere oy verme oranı artar</a:t>
            </a:r>
          </a:p>
          <a:p>
            <a:pPr>
              <a:lnSpc>
                <a:spcPct val="90000"/>
              </a:lnSpc>
            </a:pPr>
            <a:r>
              <a:rPr lang="tr-TR"/>
              <a:t>Sentetik önerme: </a:t>
            </a:r>
          </a:p>
          <a:p>
            <a:pPr lvl="1">
              <a:lnSpc>
                <a:spcPct val="90000"/>
              </a:lnSpc>
            </a:pPr>
            <a:r>
              <a:rPr lang="tr-TR"/>
              <a:t>molekül davranışı ile ısı arasında bağ kur</a:t>
            </a:r>
          </a:p>
          <a:p>
            <a:pPr lvl="1">
              <a:lnSpc>
                <a:spcPct val="90000"/>
              </a:lnSpc>
            </a:pPr>
            <a:r>
              <a:rPr lang="tr-TR"/>
              <a:t>Beşeri sermaye ile politize olma anlamında siyasal eğilimler arasında ilişki vardır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Ekran Gösterisi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Bilgi Kuramı</vt:lpstr>
      <vt:lpstr>Pozitivist Gelenek (I)</vt:lpstr>
      <vt:lpstr>Pozitivist Gelenek (II)</vt:lpstr>
      <vt:lpstr>Pozitivist Gelenek (III)</vt:lpstr>
      <vt:lpstr>Mantıkçı Damar (I)</vt:lpstr>
      <vt:lpstr>Mantıkçı Damar (II)</vt:lpstr>
      <vt:lpstr>Olgucu Damar</vt:lpstr>
      <vt:lpstr>Kant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 Kuramı</dc:title>
  <dc:creator>SENAY SABAH</dc:creator>
  <cp:lastModifiedBy>SENAY SABAH </cp:lastModifiedBy>
  <cp:revision>1</cp:revision>
  <dcterms:created xsi:type="dcterms:W3CDTF">2018-02-12T15:18:01Z</dcterms:created>
  <dcterms:modified xsi:type="dcterms:W3CDTF">2018-02-12T15:18:20Z</dcterms:modified>
</cp:coreProperties>
</file>