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82D4-108B-4451-A029-A286CB524AEF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3CD-AAEF-488A-B1F1-4B09B09FCB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404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82D4-108B-4451-A029-A286CB524AEF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3CD-AAEF-488A-B1F1-4B09B09FCB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5676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82D4-108B-4451-A029-A286CB524AEF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3CD-AAEF-488A-B1F1-4B09B09FCB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5892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82D4-108B-4451-A029-A286CB524AEF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3CD-AAEF-488A-B1F1-4B09B09FCB82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6739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82D4-108B-4451-A029-A286CB524AEF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3CD-AAEF-488A-B1F1-4B09B09FCB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0248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82D4-108B-4451-A029-A286CB524AEF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3CD-AAEF-488A-B1F1-4B09B09FCB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7459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82D4-108B-4451-A029-A286CB524AEF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3CD-AAEF-488A-B1F1-4B09B09FCB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8835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82D4-108B-4451-A029-A286CB524AEF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3CD-AAEF-488A-B1F1-4B09B09FCB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4486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82D4-108B-4451-A029-A286CB524AEF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3CD-AAEF-488A-B1F1-4B09B09FCB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746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82D4-108B-4451-A029-A286CB524AEF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3CD-AAEF-488A-B1F1-4B09B09FCB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548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82D4-108B-4451-A029-A286CB524AEF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3CD-AAEF-488A-B1F1-4B09B09FCB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2183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82D4-108B-4451-A029-A286CB524AEF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3CD-AAEF-488A-B1F1-4B09B09FCB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1103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82D4-108B-4451-A029-A286CB524AEF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3CD-AAEF-488A-B1F1-4B09B09FCB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4099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82D4-108B-4451-A029-A286CB524AEF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3CD-AAEF-488A-B1F1-4B09B09FCB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2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82D4-108B-4451-A029-A286CB524AEF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3CD-AAEF-488A-B1F1-4B09B09FCB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8667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82D4-108B-4451-A029-A286CB524AEF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3CD-AAEF-488A-B1F1-4B09B09FCB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064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82D4-108B-4451-A029-A286CB524AEF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3CD-AAEF-488A-B1F1-4B09B09FCB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2242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89F82D4-108B-4451-A029-A286CB524AEF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163CD-AAEF-488A-B1F1-4B09B09FCB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60603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Gymnospermler</a:t>
            </a:r>
            <a:r>
              <a:rPr lang="tr-TR" dirty="0" smtClean="0"/>
              <a:t> </a:t>
            </a:r>
            <a:br>
              <a:rPr lang="tr-TR" dirty="0" smtClean="0"/>
            </a:br>
            <a:r>
              <a:rPr lang="tr-TR" dirty="0" smtClean="0"/>
              <a:t>(Açık tohumlu bitkiler)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04897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Derste Kullanılan Kaynaklar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AÇIK Tohumlular Laboratuvar KILAVUZU,  Ender YURDAKULOL, Ümit BİNGÖL, </a:t>
            </a:r>
            <a:r>
              <a:rPr lang="tr-TR" dirty="0" err="1" smtClean="0"/>
              <a:t>Gençay</a:t>
            </a:r>
            <a:r>
              <a:rPr lang="tr-TR" dirty="0" smtClean="0"/>
              <a:t> AKGÜL, Gül Nilhan TUĞ Ahmet Emre YAPRAK. 2003. A.Ü.F.F. Döner Sermaye </a:t>
            </a:r>
            <a:r>
              <a:rPr lang="tr-TR" dirty="0" err="1" smtClean="0"/>
              <a:t>Işletmesi</a:t>
            </a:r>
            <a:r>
              <a:rPr lang="tr-TR" dirty="0" smtClean="0"/>
              <a:t> Yayınları No: 68 </a:t>
            </a:r>
          </a:p>
          <a:p>
            <a:r>
              <a:rPr lang="tr-TR" dirty="0" err="1" smtClean="0"/>
              <a:t>Gymnospermae</a:t>
            </a:r>
            <a:r>
              <a:rPr lang="tr-TR" dirty="0" smtClean="0"/>
              <a:t> (Açık Tohumlular) 2012. Yıldırım Akman, Osman </a:t>
            </a:r>
            <a:r>
              <a:rPr lang="tr-TR" dirty="0" err="1" smtClean="0"/>
              <a:t>Ketenoğlu</a:t>
            </a:r>
            <a:r>
              <a:rPr lang="tr-TR" dirty="0" smtClean="0"/>
              <a:t>, Latif  Kurt, S. Tuğrul Körüklü, Fatma Kurt. ISBN: 978-975-974-36-2-0.  344 Sayfa.</a:t>
            </a:r>
          </a:p>
          <a:p>
            <a:r>
              <a:rPr lang="tr-TR" dirty="0" err="1" smtClean="0"/>
              <a:t>Reece</a:t>
            </a:r>
            <a:r>
              <a:rPr lang="tr-TR" dirty="0" smtClean="0"/>
              <a:t>, J. B., </a:t>
            </a:r>
            <a:r>
              <a:rPr lang="tr-TR" dirty="0" err="1" smtClean="0"/>
              <a:t>Urry</a:t>
            </a:r>
            <a:r>
              <a:rPr lang="tr-TR" dirty="0" smtClean="0"/>
              <a:t>, L. A., </a:t>
            </a:r>
            <a:r>
              <a:rPr lang="tr-TR" dirty="0" err="1" smtClean="0"/>
              <a:t>Cain</a:t>
            </a:r>
            <a:r>
              <a:rPr lang="tr-TR" dirty="0" smtClean="0"/>
              <a:t>, M. L., </a:t>
            </a:r>
            <a:r>
              <a:rPr lang="tr-TR" dirty="0" err="1" smtClean="0"/>
              <a:t>Wasserman</a:t>
            </a:r>
            <a:r>
              <a:rPr lang="tr-TR" dirty="0" smtClean="0"/>
              <a:t>, S. A., </a:t>
            </a:r>
            <a:r>
              <a:rPr lang="tr-TR" dirty="0" err="1" smtClean="0"/>
              <a:t>Minorsky</a:t>
            </a:r>
            <a:r>
              <a:rPr lang="tr-TR" dirty="0" smtClean="0"/>
              <a:t>, P. V., &amp; Jackson, R. B. (2014). </a:t>
            </a:r>
            <a:r>
              <a:rPr lang="tr-TR" dirty="0" err="1" smtClean="0"/>
              <a:t>Campbell</a:t>
            </a:r>
            <a:r>
              <a:rPr lang="tr-TR" dirty="0" smtClean="0"/>
              <a:t> </a:t>
            </a:r>
            <a:r>
              <a:rPr lang="tr-TR" dirty="0" err="1" smtClean="0"/>
              <a:t>biology</a:t>
            </a:r>
            <a:r>
              <a:rPr lang="tr-TR" dirty="0" smtClean="0"/>
              <a:t> (No. s 1309). Boston: </a:t>
            </a:r>
            <a:r>
              <a:rPr lang="tr-TR" dirty="0" err="1" smtClean="0"/>
              <a:t>Pearson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94066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 err="1" smtClean="0"/>
              <a:t>Gymnosperm'lere</a:t>
            </a:r>
            <a:r>
              <a:rPr lang="tr-TR" dirty="0" smtClean="0"/>
              <a:t>(Açık </a:t>
            </a:r>
            <a:r>
              <a:rPr lang="tr-TR" dirty="0"/>
              <a:t>Tohumlular) ( </a:t>
            </a:r>
            <a:r>
              <a:rPr lang="tr-TR" i="1" dirty="0" err="1"/>
              <a:t>Gymnos</a:t>
            </a:r>
            <a:r>
              <a:rPr lang="tr-TR" i="1" dirty="0"/>
              <a:t>: </a:t>
            </a:r>
            <a:r>
              <a:rPr lang="tr-TR" dirty="0"/>
              <a:t>Açık, </a:t>
            </a:r>
            <a:r>
              <a:rPr lang="tr-TR" i="1" dirty="0"/>
              <a:t>Sperma: </a:t>
            </a:r>
            <a:r>
              <a:rPr lang="tr-TR" dirty="0"/>
              <a:t>Tohum) bu ismin </a:t>
            </a:r>
            <a:r>
              <a:rPr lang="tr-TR" dirty="0" smtClean="0"/>
              <a:t>veriliş nedeni </a:t>
            </a:r>
            <a:r>
              <a:rPr lang="tr-TR" dirty="0" err="1"/>
              <a:t>karpelin</a:t>
            </a:r>
            <a:r>
              <a:rPr lang="tr-TR" dirty="0"/>
              <a:t> kendi üzerine kapanarak tohumu </a:t>
            </a:r>
            <a:r>
              <a:rPr lang="tr-TR" dirty="0" smtClean="0"/>
              <a:t>sarmamış </a:t>
            </a:r>
            <a:r>
              <a:rPr lang="tr-TR" dirty="0"/>
              <a:t>olmasıdır. Yani </a:t>
            </a:r>
            <a:r>
              <a:rPr lang="tr-TR" dirty="0" err="1" smtClean="0"/>
              <a:t>Angiospermlerin</a:t>
            </a:r>
            <a:r>
              <a:rPr lang="tr-TR" dirty="0" smtClean="0"/>
              <a:t> aksine </a:t>
            </a:r>
            <a:r>
              <a:rPr lang="tr-TR" dirty="0" err="1"/>
              <a:t>Gymnospermlerde</a:t>
            </a:r>
            <a:r>
              <a:rPr lang="tr-TR" dirty="0"/>
              <a:t> yumurta hücresi döllendikten itibaren tohum </a:t>
            </a:r>
            <a:r>
              <a:rPr lang="tr-TR" dirty="0" smtClean="0"/>
              <a:t>oluşuncaya kadar geçen </a:t>
            </a:r>
            <a:r>
              <a:rPr lang="tr-TR" dirty="0"/>
              <a:t>sürede embriyo </a:t>
            </a:r>
            <a:r>
              <a:rPr lang="tr-TR" dirty="0" err="1"/>
              <a:t>karpeller</a:t>
            </a:r>
            <a:r>
              <a:rPr lang="tr-TR" dirty="0"/>
              <a:t> </a:t>
            </a:r>
            <a:r>
              <a:rPr lang="tr-TR" dirty="0" smtClean="0"/>
              <a:t>tarafından </a:t>
            </a:r>
            <a:r>
              <a:rPr lang="tr-TR" dirty="0"/>
              <a:t>korunmaz.</a:t>
            </a:r>
          </a:p>
          <a:p>
            <a:pPr algn="just"/>
            <a:r>
              <a:rPr lang="tr-TR" dirty="0" err="1"/>
              <a:t>Gymnospermler</a:t>
            </a:r>
            <a:r>
              <a:rPr lang="tr-TR" dirty="0"/>
              <a:t> çoğunlukla ağaç, ağaççık, nadiren de </a:t>
            </a:r>
            <a:r>
              <a:rPr lang="tr-TR" dirty="0" smtClean="0"/>
              <a:t>çalı </a:t>
            </a:r>
            <a:r>
              <a:rPr lang="tr-TR" dirty="0"/>
              <a:t>şeklinde olan bitkilerdir. </a:t>
            </a:r>
            <a:r>
              <a:rPr lang="tr-TR" dirty="0" smtClean="0"/>
              <a:t>Tümüyle odunsu </a:t>
            </a:r>
            <a:r>
              <a:rPr lang="tr-TR" dirty="0"/>
              <a:t>olan bu bitkiler genellikle </a:t>
            </a:r>
            <a:r>
              <a:rPr lang="tr-TR" dirty="0" err="1"/>
              <a:t>herdem</a:t>
            </a:r>
            <a:r>
              <a:rPr lang="tr-TR" dirty="0"/>
              <a:t> </a:t>
            </a:r>
            <a:r>
              <a:rPr lang="tr-TR" dirty="0" smtClean="0"/>
              <a:t>yeşildir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8801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5581" y="578716"/>
            <a:ext cx="10515600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tr-TR" sz="2000" b="1" dirty="0" err="1" smtClean="0"/>
              <a:t>Gymnospermlerde</a:t>
            </a:r>
            <a:r>
              <a:rPr lang="tr-TR" sz="2000" b="1" dirty="0" smtClean="0"/>
              <a:t> </a:t>
            </a:r>
            <a:r>
              <a:rPr lang="tr-TR" sz="2000" b="1" dirty="0"/>
              <a:t>Çiçek </a:t>
            </a:r>
            <a:r>
              <a:rPr lang="tr-TR" sz="2000" b="1" dirty="0" smtClean="0"/>
              <a:t>Yap</a:t>
            </a:r>
            <a:r>
              <a:rPr lang="tr-TR" sz="2000" dirty="0" smtClean="0"/>
              <a:t>ı</a:t>
            </a:r>
            <a:r>
              <a:rPr lang="tr-TR" sz="2000" b="1" dirty="0" smtClean="0"/>
              <a:t>s</a:t>
            </a:r>
            <a:r>
              <a:rPr lang="tr-TR" sz="2000" dirty="0" smtClean="0"/>
              <a:t>ı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tr-TR" sz="2000" dirty="0" smtClean="0"/>
              <a:t>Bir </a:t>
            </a:r>
            <a:r>
              <a:rPr lang="tr-TR" sz="2000" dirty="0"/>
              <a:t>yada iki evcikli bitkilerdir. Bir evcikli olanlarda kozalaklar tek </a:t>
            </a:r>
            <a:r>
              <a:rPr lang="tr-TR" sz="2000" dirty="0" smtClean="0"/>
              <a:t>eşeylidir.</a:t>
            </a:r>
            <a:endParaRPr lang="tr-TR" sz="2000" b="1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tr-TR" sz="2000" b="1" dirty="0" smtClean="0"/>
              <a:t>Erkek </a:t>
            </a:r>
            <a:r>
              <a:rPr lang="tr-TR" sz="2000" b="1" dirty="0"/>
              <a:t>Kozalaklar: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tr-TR" sz="2000" dirty="0"/>
              <a:t>Bir eksen üstünde kiremit şeklinde </a:t>
            </a:r>
            <a:r>
              <a:rPr lang="tr-TR" sz="2000" dirty="0" smtClean="0"/>
              <a:t>dizilmiş </a:t>
            </a:r>
            <a:r>
              <a:rPr lang="tr-TR" sz="2000" dirty="0" err="1"/>
              <a:t>mikrosporofillerden</a:t>
            </a:r>
            <a:r>
              <a:rPr lang="tr-TR" sz="2000" dirty="0"/>
              <a:t> </a:t>
            </a:r>
            <a:r>
              <a:rPr lang="tr-TR" sz="2000" dirty="0" smtClean="0"/>
              <a:t>oluşmuştur</a:t>
            </a:r>
            <a:r>
              <a:rPr lang="tr-TR" sz="2000" dirty="0"/>
              <a:t>. </a:t>
            </a:r>
            <a:endParaRPr lang="tr-TR" sz="2000" dirty="0" smtClean="0"/>
          </a:p>
          <a:p>
            <a:pPr marL="0" indent="0" algn="just">
              <a:lnSpc>
                <a:spcPct val="100000"/>
              </a:lnSpc>
              <a:buNone/>
            </a:pPr>
            <a:r>
              <a:rPr lang="tr-TR" sz="2000" dirty="0" smtClean="0"/>
              <a:t>Genel olarak </a:t>
            </a:r>
            <a:r>
              <a:rPr lang="tr-TR" sz="2000" dirty="0" err="1" smtClean="0"/>
              <a:t>herbir</a:t>
            </a:r>
            <a:r>
              <a:rPr lang="tr-TR" sz="2000" dirty="0" smtClean="0"/>
              <a:t> </a:t>
            </a:r>
            <a:r>
              <a:rPr lang="tr-TR" sz="2000" dirty="0" err="1" smtClean="0"/>
              <a:t>mikrosporofilin</a:t>
            </a:r>
            <a:r>
              <a:rPr lang="tr-TR" sz="2000" dirty="0" smtClean="0"/>
              <a:t> </a:t>
            </a:r>
            <a:r>
              <a:rPr lang="tr-TR" sz="2000" dirty="0" err="1"/>
              <a:t>Angiospermlerdeki</a:t>
            </a:r>
            <a:r>
              <a:rPr lang="tr-TR" sz="2000" dirty="0"/>
              <a:t> bir </a:t>
            </a:r>
            <a:r>
              <a:rPr lang="tr-TR" sz="2000" dirty="0" err="1"/>
              <a:t>stamen'e</a:t>
            </a:r>
            <a:r>
              <a:rPr lang="tr-TR" sz="2000" dirty="0"/>
              <a:t> </a:t>
            </a:r>
            <a:r>
              <a:rPr lang="tr-TR" sz="2000" dirty="0" smtClean="0"/>
              <a:t>karşılık </a:t>
            </a:r>
            <a:r>
              <a:rPr lang="tr-TR" sz="2000" dirty="0"/>
              <a:t>geldiği düşünülmektedir.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tr-TR" sz="2000" dirty="0" smtClean="0"/>
              <a:t>Pul veya </a:t>
            </a:r>
            <a:r>
              <a:rPr lang="tr-TR" sz="2000" dirty="0"/>
              <a:t>kalkan şeklinde olan bu </a:t>
            </a:r>
            <a:r>
              <a:rPr lang="tr-TR" sz="2000" dirty="0" err="1"/>
              <a:t>mikrosporofillerde</a:t>
            </a:r>
            <a:r>
              <a:rPr lang="tr-TR" sz="2000" dirty="0"/>
              <a:t> çoğunlukla iki bazen dört </a:t>
            </a:r>
            <a:r>
              <a:rPr lang="tr-TR" sz="2000" dirty="0" err="1" smtClean="0"/>
              <a:t>mikrosporangium</a:t>
            </a:r>
            <a:r>
              <a:rPr lang="tr-TR" sz="2000" dirty="0" smtClean="0"/>
              <a:t>(polen </a:t>
            </a:r>
            <a:r>
              <a:rPr lang="tr-TR" sz="2000" dirty="0"/>
              <a:t>kesesi) </a:t>
            </a:r>
            <a:r>
              <a:rPr lang="tr-TR" sz="2000" dirty="0" smtClean="0"/>
              <a:t>gelişir</a:t>
            </a:r>
            <a:r>
              <a:rPr lang="tr-TR" sz="2000" dirty="0"/>
              <a:t>. </a:t>
            </a:r>
            <a:endParaRPr lang="tr-TR" sz="2000" dirty="0" smtClean="0"/>
          </a:p>
          <a:p>
            <a:pPr marL="0" indent="0" algn="just">
              <a:lnSpc>
                <a:spcPct val="100000"/>
              </a:lnSpc>
              <a:buNone/>
            </a:pPr>
            <a:r>
              <a:rPr lang="tr-TR" sz="2000" dirty="0" err="1" smtClean="0"/>
              <a:t>Mikrosporangium'larda</a:t>
            </a:r>
            <a:r>
              <a:rPr lang="tr-TR" sz="2000" dirty="0" smtClean="0"/>
              <a:t> </a:t>
            </a:r>
            <a:r>
              <a:rPr lang="tr-TR" sz="2000" dirty="0"/>
              <a:t>bulunan </a:t>
            </a:r>
            <a:r>
              <a:rPr lang="tr-TR" sz="2000" dirty="0" err="1"/>
              <a:t>mikrospor</a:t>
            </a:r>
            <a:r>
              <a:rPr lang="tr-TR" sz="2000" dirty="0"/>
              <a:t> ana hücresi </a:t>
            </a:r>
            <a:r>
              <a:rPr lang="tr-TR" sz="2000" dirty="0" err="1"/>
              <a:t>mayoz</a:t>
            </a:r>
            <a:r>
              <a:rPr lang="tr-TR" sz="2000" dirty="0"/>
              <a:t> </a:t>
            </a:r>
            <a:r>
              <a:rPr lang="tr-TR" sz="2000" dirty="0" smtClean="0"/>
              <a:t>sonucu </a:t>
            </a:r>
            <a:r>
              <a:rPr lang="tr-TR" sz="2000" dirty="0" err="1" smtClean="0"/>
              <a:t>mikrosporlan</a:t>
            </a:r>
            <a:r>
              <a:rPr lang="tr-TR" sz="2000" dirty="0" smtClean="0"/>
              <a:t> </a:t>
            </a:r>
            <a:r>
              <a:rPr lang="tr-TR" sz="2000" dirty="0"/>
              <a:t>bunlarda polenleri oluşturur. </a:t>
            </a:r>
            <a:endParaRPr lang="tr-TR" sz="2000" dirty="0" smtClean="0"/>
          </a:p>
          <a:p>
            <a:pPr marL="0" indent="0" algn="just">
              <a:lnSpc>
                <a:spcPct val="100000"/>
              </a:lnSpc>
              <a:buNone/>
            </a:pPr>
            <a:r>
              <a:rPr lang="tr-TR" sz="2000" dirty="0" err="1" smtClean="0"/>
              <a:t>Herbir</a:t>
            </a:r>
            <a:r>
              <a:rPr lang="tr-TR" sz="2000" dirty="0" smtClean="0"/>
              <a:t> </a:t>
            </a:r>
            <a:r>
              <a:rPr lang="tr-TR" sz="2000" dirty="0"/>
              <a:t>kozalak bir kaç milyon </a:t>
            </a:r>
            <a:r>
              <a:rPr lang="tr-TR" sz="2000" dirty="0" smtClean="0"/>
              <a:t>polen üretebilir. </a:t>
            </a:r>
            <a:endParaRPr lang="tr-TR" sz="20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tr-TR" sz="2000" dirty="0" smtClean="0"/>
              <a:t>Bazı </a:t>
            </a:r>
            <a:r>
              <a:rPr lang="tr-TR" sz="2000" dirty="0" err="1" smtClean="0"/>
              <a:t>Gymnospemlerin</a:t>
            </a:r>
            <a:r>
              <a:rPr lang="tr-TR" sz="2000" dirty="0" smtClean="0"/>
              <a:t> polenlerinde rüzgar etkisiyle uçmayı sağlayan (2 veya 3) hava kesesi bulunur.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052211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038" b="8229"/>
          <a:stretch/>
        </p:blipFill>
        <p:spPr>
          <a:xfrm>
            <a:off x="3325091" y="365125"/>
            <a:ext cx="5332950" cy="6158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2299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5670"/>
          <a:stretch/>
        </p:blipFill>
        <p:spPr>
          <a:xfrm>
            <a:off x="4888638" y="156865"/>
            <a:ext cx="7303362" cy="48723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-1558" t="44048" r="-1" b="23634"/>
          <a:stretch/>
        </p:blipFill>
        <p:spPr>
          <a:xfrm>
            <a:off x="0" y="3491344"/>
            <a:ext cx="7029957" cy="3366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9613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2231" b="18736"/>
          <a:stretch/>
        </p:blipFill>
        <p:spPr>
          <a:xfrm>
            <a:off x="0" y="2696083"/>
            <a:ext cx="5518936" cy="40724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b="64820"/>
          <a:stretch/>
        </p:blipFill>
        <p:spPr>
          <a:xfrm>
            <a:off x="5464207" y="0"/>
            <a:ext cx="6727793" cy="3561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0959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8917" b="21920"/>
          <a:stretch/>
        </p:blipFill>
        <p:spPr>
          <a:xfrm>
            <a:off x="892422" y="221671"/>
            <a:ext cx="9520464" cy="56110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ikdörtgen 4"/>
          <p:cNvSpPr/>
          <p:nvPr/>
        </p:nvSpPr>
        <p:spPr>
          <a:xfrm>
            <a:off x="0" y="6262253"/>
            <a:ext cx="113053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/>
              <a:t>AÇIK Tohumlular Laboratuvar KILAVUZU,  Ender YURDAKULOL, Ümit BİNGÖL, </a:t>
            </a:r>
            <a:r>
              <a:rPr lang="tr-TR" sz="1400" dirty="0" err="1" smtClean="0"/>
              <a:t>Gençay</a:t>
            </a:r>
            <a:r>
              <a:rPr lang="tr-TR" sz="1400" dirty="0" smtClean="0"/>
              <a:t> AKGÜL, Gül Nilhan TUĞ Ahmet Emre YAPRAK. 2003. A.Ü.F.F. Döner Sermaye </a:t>
            </a:r>
            <a:r>
              <a:rPr lang="tr-TR" sz="1400" dirty="0" err="1" smtClean="0"/>
              <a:t>Işletmesi</a:t>
            </a:r>
            <a:r>
              <a:rPr lang="tr-TR" sz="1400" dirty="0" smtClean="0"/>
              <a:t> Yayınları No: 68 ‘dan alıntılanmıştır.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6935559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</TotalTime>
  <Words>310</Words>
  <Application>Microsoft Office PowerPoint</Application>
  <PresentationFormat>Geniş ekran</PresentationFormat>
  <Paragraphs>17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İyon</vt:lpstr>
      <vt:lpstr>Gymnospermler  (Açık tohumlu bitkiler)</vt:lpstr>
      <vt:lpstr>Derste Kullanılan Kaynaklar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Gymnospermler  (Açık tohumlu bitkiler)</dc:title>
  <dc:creator>beste_biyoloji</dc:creator>
  <cp:lastModifiedBy>beste_biyoloji</cp:lastModifiedBy>
  <cp:revision>7</cp:revision>
  <dcterms:created xsi:type="dcterms:W3CDTF">2021-02-28T14:26:15Z</dcterms:created>
  <dcterms:modified xsi:type="dcterms:W3CDTF">2021-02-28T14:38:00Z</dcterms:modified>
</cp:coreProperties>
</file>