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64" r:id="rId1"/>
  </p:sldMasterIdLst>
  <p:notesMasterIdLst>
    <p:notesMasterId r:id="rId46"/>
  </p:notesMasterIdLst>
  <p:sldIdLst>
    <p:sldId id="256" r:id="rId2"/>
    <p:sldId id="259" r:id="rId3"/>
    <p:sldId id="260" r:id="rId4"/>
    <p:sldId id="307" r:id="rId5"/>
    <p:sldId id="261" r:id="rId6"/>
    <p:sldId id="308" r:id="rId7"/>
    <p:sldId id="262" r:id="rId8"/>
    <p:sldId id="309" r:id="rId9"/>
    <p:sldId id="263" r:id="rId10"/>
    <p:sldId id="310" r:id="rId11"/>
    <p:sldId id="264" r:id="rId12"/>
    <p:sldId id="311" r:id="rId13"/>
    <p:sldId id="265" r:id="rId14"/>
    <p:sldId id="312" r:id="rId15"/>
    <p:sldId id="266" r:id="rId16"/>
    <p:sldId id="313" r:id="rId17"/>
    <p:sldId id="267" r:id="rId18"/>
    <p:sldId id="314" r:id="rId19"/>
    <p:sldId id="268" r:id="rId20"/>
    <p:sldId id="315" r:id="rId21"/>
    <p:sldId id="269" r:id="rId22"/>
    <p:sldId id="316" r:id="rId23"/>
    <p:sldId id="270" r:id="rId24"/>
    <p:sldId id="317" r:id="rId25"/>
    <p:sldId id="271" r:id="rId26"/>
    <p:sldId id="318" r:id="rId27"/>
    <p:sldId id="272" r:id="rId28"/>
    <p:sldId id="319" r:id="rId29"/>
    <p:sldId id="273" r:id="rId30"/>
    <p:sldId id="320" r:id="rId31"/>
    <p:sldId id="274" r:id="rId32"/>
    <p:sldId id="321" r:id="rId33"/>
    <p:sldId id="275" r:id="rId34"/>
    <p:sldId id="276" r:id="rId35"/>
    <p:sldId id="322" r:id="rId36"/>
    <p:sldId id="277" r:id="rId37"/>
    <p:sldId id="323" r:id="rId38"/>
    <p:sldId id="278" r:id="rId39"/>
    <p:sldId id="324" r:id="rId40"/>
    <p:sldId id="279" r:id="rId41"/>
    <p:sldId id="325" r:id="rId42"/>
    <p:sldId id="280" r:id="rId43"/>
    <p:sldId id="326" r:id="rId44"/>
    <p:sldId id="327" r:id="rId4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B05BE-D091-4AA7-8A9A-F78DA7B8F8A5}" type="datetimeFigureOut">
              <a:rPr lang="tr-TR" smtClean="0"/>
              <a:t>20.09.2018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CFA16-E927-43CF-BE71-8C66179061D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198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Başlık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cxnSp>
        <p:nvCxnSpPr>
          <p:cNvPr id="8" name="Düz Bağlayıcı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Veri Yer Tutucus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672F2-F66E-48F3-9EDD-2983E5AF1CA2}" type="datetime1">
              <a:rPr lang="tr-TR" smtClean="0"/>
              <a:t>20.09.2018</a:t>
            </a:fld>
            <a:endParaRPr lang="tr-TR"/>
          </a:p>
        </p:txBody>
      </p:sp>
      <p:sp>
        <p:nvSpPr>
          <p:cNvPr id="16" name="Slayt Numarası Yer Tutucus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1DD0C-709D-4F51-9A41-002D98A95047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76971-4EA0-4307-81C3-7A5924A8EA90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İçerik Yer Tutucus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7B8AA9-BF8D-4AB9-99CF-23A1E859985B}" type="datetime1">
              <a:rPr lang="tr-TR" smtClean="0"/>
              <a:t>20.09.2018</a:t>
            </a:fld>
            <a:endParaRPr lang="tr-TR"/>
          </a:p>
        </p:txBody>
      </p:sp>
      <p:sp>
        <p:nvSpPr>
          <p:cNvPr id="15" name="Slayt Numarası Yer Tutucus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6" name="Altbilgi Yer Tutucusu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17" name="Başlık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14EA7-AAF5-49DA-8D47-6A5D328B7D96}" type="datetime1">
              <a:rPr lang="tr-TR" smtClean="0"/>
              <a:t>20.09.2018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7" name="Düz Bağlayıcı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99A97-4EEE-4AF4-B866-6931CC7684D1}" type="datetime1">
              <a:rPr lang="tr-TR" smtClean="0"/>
              <a:t>20.09.2018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9598-3B63-4D77-B076-4867402E4785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2" name="İçerik Yer Tutucus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4" name="İçerik Yer Tutucus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Metin Yer Tutucus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cxnSp>
        <p:nvCxnSpPr>
          <p:cNvPr id="10" name="Düz Bağlayıcı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Bağlayıcı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38357-57B3-4BF4-A310-02CBB9A3A94A}" type="datetime1">
              <a:rPr lang="tr-TR" smtClean="0"/>
              <a:t>20.09.2018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A31A5-7D86-4D66-9E62-F32AACEE3EC6}" type="datetime1">
              <a:rPr lang="tr-TR" smtClean="0"/>
              <a:t>20.09.2018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İçerik Yer Tutucus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31" name="Başlık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C5DF61-1D1D-487C-969A-06D5F42303CD}" type="datetime1">
              <a:rPr lang="tr-TR" smtClean="0"/>
              <a:t>20.09.2018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tr-TR"/>
              <a:t>Resim eklemek için simgeyi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D939D-ED56-4B29-B06A-D0585EF16E75}" type="datetime1">
              <a:rPr lang="tr-TR" smtClean="0"/>
              <a:t>20.09.2018</a:t>
            </a:fld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9F1EFB-005E-4D96-BB94-524A1526F236}" type="datetime1">
              <a:rPr lang="tr-TR" smtClean="0"/>
              <a:t>20.09.2018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257761C-DC29-44A1-B1B9-12FEB64D35F4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kutusu"/>
          <p:cNvSpPr txBox="1"/>
          <p:nvPr/>
        </p:nvSpPr>
        <p:spPr>
          <a:xfrm>
            <a:off x="1223627" y="1539199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lgerian" panose="04020705040A02060702" pitchFamily="82" charset="0"/>
              </a:rPr>
              <a:t>BÖLÜM  1. ORGANİK KİMYAYA GİRİŞ: BAĞLANMA VE İZOMERLİK</a:t>
            </a:r>
          </a:p>
        </p:txBody>
      </p:sp>
      <p:sp>
        <p:nvSpPr>
          <p:cNvPr id="4" name="3 Metin kutusu"/>
          <p:cNvSpPr txBox="1"/>
          <p:nvPr/>
        </p:nvSpPr>
        <p:spPr>
          <a:xfrm>
            <a:off x="899592" y="536903"/>
            <a:ext cx="7056783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KİM</a:t>
            </a:r>
            <a:r>
              <a:rPr lang="tr-TR" sz="3200" b="1" dirty="0">
                <a:ln w="10541" cmpd="sng">
                  <a:solidFill>
                    <a:srgbClr val="53548A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50"/>
                </a:solidFill>
                <a:latin typeface="Calibri"/>
              </a:rPr>
              <a:t>0213</a:t>
            </a:r>
            <a:r>
              <a:rPr lang="tr-T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tr-TR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ORGANİK KİMYA I (B)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</a:t>
            </a:fld>
            <a:endParaRPr lang="tr-TR"/>
          </a:p>
        </p:txBody>
      </p:sp>
      <p:pic>
        <p:nvPicPr>
          <p:cNvPr id="1026" name="Picture 2" descr="bağlanma ve izomerlik ile ilgili g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3475"/>
            <a:ext cx="3312368" cy="324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bağlanma ve izomerlik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07" y="2633475"/>
            <a:ext cx="3240360" cy="190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ağlanma ve izomerlik ile ilgili görsel sonuc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69160"/>
            <a:ext cx="4001641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okul bilgisayar D\Dersler\GIDA MUH KIM134 ORGANİK KİMYA\Bölüm 1 organik kimay\Slayt8.JPG"/>
          <p:cNvPicPr>
            <a:picLocks noChangeAspect="1" noChangeArrowheads="1"/>
          </p:cNvPicPr>
          <p:nvPr/>
        </p:nvPicPr>
        <p:blipFill>
          <a:blip r:embed="rId2" cstate="print"/>
          <a:srcRect l="2343" t="60417" r="7031"/>
          <a:stretch>
            <a:fillRect/>
          </a:stretch>
        </p:blipFill>
        <p:spPr bwMode="auto">
          <a:xfrm>
            <a:off x="785786" y="1000108"/>
            <a:ext cx="7572428" cy="3143272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10</a:t>
            </a:fld>
            <a:endParaRPr lang="tr-T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okul bilgisayar D\Dersler\GIDA MUH KIM134 ORGANİK KİMYA\Bölüm 1 organik kimay\Slayt9.JPG"/>
          <p:cNvPicPr>
            <a:picLocks noChangeAspect="1" noChangeArrowheads="1"/>
          </p:cNvPicPr>
          <p:nvPr/>
        </p:nvPicPr>
        <p:blipFill>
          <a:blip r:embed="rId2" cstate="print"/>
          <a:srcRect l="3906" r="7031" b="59375"/>
          <a:stretch>
            <a:fillRect/>
          </a:stretch>
        </p:blipFill>
        <p:spPr bwMode="auto">
          <a:xfrm>
            <a:off x="785786" y="571480"/>
            <a:ext cx="7429552" cy="378621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11</a:t>
            </a:fld>
            <a:endParaRPr lang="tr-T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okul bilgisayar D\Dersler\GIDA MUH KIM134 ORGANİK KİMYA\Bölüm 1 organik kimay\Slayt9.JPG"/>
          <p:cNvPicPr>
            <a:picLocks noChangeAspect="1" noChangeArrowheads="1"/>
          </p:cNvPicPr>
          <p:nvPr/>
        </p:nvPicPr>
        <p:blipFill>
          <a:blip r:embed="rId2" cstate="print"/>
          <a:srcRect l="7031" t="39583" r="8593" b="10416"/>
          <a:stretch>
            <a:fillRect/>
          </a:stretch>
        </p:blipFill>
        <p:spPr bwMode="auto">
          <a:xfrm>
            <a:off x="785786" y="714356"/>
            <a:ext cx="7215238" cy="450059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12</a:t>
            </a:fld>
            <a:endParaRPr lang="tr-T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okul bilgisayar D\Dersler\GIDA MUH KIM134 ORGANİK KİMYA\Bölüm 1 organik kimay\Slayt10.JPG"/>
          <p:cNvPicPr>
            <a:picLocks noChangeAspect="1" noChangeArrowheads="1"/>
          </p:cNvPicPr>
          <p:nvPr/>
        </p:nvPicPr>
        <p:blipFill>
          <a:blip r:embed="rId2" cstate="print"/>
          <a:srcRect l="8593" t="1042" r="6302" b="41667"/>
          <a:stretch>
            <a:fillRect/>
          </a:stretch>
        </p:blipFill>
        <p:spPr bwMode="auto">
          <a:xfrm>
            <a:off x="928662" y="714356"/>
            <a:ext cx="7143800" cy="435771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13</a:t>
            </a:fld>
            <a:endParaRPr lang="tr-T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okul bilgisayar D\Dersler\GIDA MUH KIM134 ORGANİK KİMYA\Bölüm 1 organik kimay\Slayt10.JPG"/>
          <p:cNvPicPr>
            <a:picLocks noChangeAspect="1" noChangeArrowheads="1"/>
          </p:cNvPicPr>
          <p:nvPr/>
        </p:nvPicPr>
        <p:blipFill>
          <a:blip r:embed="rId2" cstate="print"/>
          <a:srcRect l="6250" t="59375" r="4687"/>
          <a:stretch>
            <a:fillRect/>
          </a:stretch>
        </p:blipFill>
        <p:spPr bwMode="auto">
          <a:xfrm>
            <a:off x="785786" y="857232"/>
            <a:ext cx="7429552" cy="3857652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14</a:t>
            </a:fld>
            <a:endParaRPr lang="tr-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okul bilgisayar D\Dersler\GIDA MUH KIM134 ORGANİK KİMYA\Bölüm 1 organik kimay\Slayt11.JPG"/>
          <p:cNvPicPr>
            <a:picLocks noChangeAspect="1" noChangeArrowheads="1"/>
          </p:cNvPicPr>
          <p:nvPr/>
        </p:nvPicPr>
        <p:blipFill>
          <a:blip r:embed="rId2" cstate="print"/>
          <a:srcRect l="1562" r="9375" b="53125"/>
          <a:stretch>
            <a:fillRect/>
          </a:stretch>
        </p:blipFill>
        <p:spPr bwMode="auto">
          <a:xfrm>
            <a:off x="857224" y="714356"/>
            <a:ext cx="7286676" cy="3857652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15</a:t>
            </a:fld>
            <a:endParaRPr lang="tr-T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F:\okul bilgisayar D\Dersler\GIDA MUH KIM134 ORGANİK KİMYA\Bölüm 1 organik kimay\Slayt11.JPG"/>
          <p:cNvPicPr>
            <a:picLocks noChangeAspect="1" noChangeArrowheads="1"/>
          </p:cNvPicPr>
          <p:nvPr/>
        </p:nvPicPr>
        <p:blipFill>
          <a:blip r:embed="rId2" cstate="print"/>
          <a:srcRect t="47917" r="2343" b="4166"/>
          <a:stretch>
            <a:fillRect/>
          </a:stretch>
        </p:blipFill>
        <p:spPr bwMode="auto">
          <a:xfrm>
            <a:off x="857224" y="785794"/>
            <a:ext cx="7286644" cy="392909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16</a:t>
            </a:fld>
            <a:endParaRPr lang="tr-T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okul bilgisayar D\Dersler\GIDA MUH KIM134 ORGANİK KİMYA\Bölüm 1 organik kimay\Slayt12.JPG"/>
          <p:cNvPicPr>
            <a:picLocks noChangeAspect="1" noChangeArrowheads="1"/>
          </p:cNvPicPr>
          <p:nvPr/>
        </p:nvPicPr>
        <p:blipFill>
          <a:blip r:embed="rId2" cstate="print"/>
          <a:srcRect l="3125" t="1042" r="4687" b="57292"/>
          <a:stretch>
            <a:fillRect/>
          </a:stretch>
        </p:blipFill>
        <p:spPr bwMode="auto">
          <a:xfrm>
            <a:off x="928662" y="714356"/>
            <a:ext cx="7572428" cy="342902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17</a:t>
            </a:fld>
            <a:endParaRPr lang="tr-T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:\okul bilgisayar D\Dersler\GIDA MUH KIM134 ORGANİK KİMYA\Bölüm 1 organik kimay\Slayt12.JPG"/>
          <p:cNvPicPr>
            <a:picLocks noChangeAspect="1" noChangeArrowheads="1"/>
          </p:cNvPicPr>
          <p:nvPr/>
        </p:nvPicPr>
        <p:blipFill>
          <a:blip r:embed="rId2" cstate="print"/>
          <a:srcRect l="3125" t="43750" r="3906" b="2083"/>
          <a:stretch>
            <a:fillRect/>
          </a:stretch>
        </p:blipFill>
        <p:spPr bwMode="auto">
          <a:xfrm>
            <a:off x="714348" y="857232"/>
            <a:ext cx="7715304" cy="414340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18</a:t>
            </a:fld>
            <a:endParaRPr lang="tr-TR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okul bilgisayar D\Dersler\GIDA MUH KIM134 ORGANİK KİMYA\Bölüm 1 organik kimay\Slayt13.JPG"/>
          <p:cNvPicPr>
            <a:picLocks noChangeAspect="1" noChangeArrowheads="1"/>
          </p:cNvPicPr>
          <p:nvPr/>
        </p:nvPicPr>
        <p:blipFill>
          <a:blip r:embed="rId2" cstate="print"/>
          <a:srcRect l="4687" r="2343" b="35417"/>
          <a:stretch>
            <a:fillRect/>
          </a:stretch>
        </p:blipFill>
        <p:spPr bwMode="auto">
          <a:xfrm>
            <a:off x="642910" y="285728"/>
            <a:ext cx="7715304" cy="471490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19</a:t>
            </a:fld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okul bilgisayar D\Dersler\GIDA MUH KIM134 ORGANİK KİMYA\Bölüm 1 organik kimay\Slayt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</a:t>
            </a:fld>
            <a:endParaRPr lang="tr-TR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F:\okul bilgisayar D\Dersler\GIDA MUH KIM134 ORGANİK KİMYA\Bölüm 1 organik kimay\Slayt13.JPG"/>
          <p:cNvPicPr>
            <a:picLocks noChangeAspect="1" noChangeArrowheads="1"/>
          </p:cNvPicPr>
          <p:nvPr/>
        </p:nvPicPr>
        <p:blipFill>
          <a:blip r:embed="rId2" cstate="print"/>
          <a:srcRect l="5469" t="64584" r="5468"/>
          <a:stretch>
            <a:fillRect/>
          </a:stretch>
        </p:blipFill>
        <p:spPr bwMode="auto">
          <a:xfrm>
            <a:off x="1000100" y="857232"/>
            <a:ext cx="7000924" cy="328614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20</a:t>
            </a:fld>
            <a:endParaRPr lang="tr-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okul bilgisayar D\Dersler\GIDA MUH KIM134 ORGANİK KİMYA\Bölüm 1 organik kimay\Slayt14.JPG"/>
          <p:cNvPicPr>
            <a:picLocks noChangeAspect="1" noChangeArrowheads="1"/>
          </p:cNvPicPr>
          <p:nvPr/>
        </p:nvPicPr>
        <p:blipFill>
          <a:blip r:embed="rId2" cstate="print"/>
          <a:srcRect l="6250" r="5468" b="48958"/>
          <a:stretch>
            <a:fillRect/>
          </a:stretch>
        </p:blipFill>
        <p:spPr bwMode="auto">
          <a:xfrm>
            <a:off x="785786" y="642918"/>
            <a:ext cx="7572428" cy="378621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21</a:t>
            </a:fld>
            <a:endParaRPr lang="tr-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F:\okul bilgisayar D\Dersler\GIDA MUH KIM134 ORGANİK KİMYA\Bölüm 1 organik kimay\Slayt14.JPG"/>
          <p:cNvPicPr>
            <a:picLocks noChangeAspect="1" noChangeArrowheads="1"/>
          </p:cNvPicPr>
          <p:nvPr/>
        </p:nvPicPr>
        <p:blipFill>
          <a:blip r:embed="rId2" cstate="print"/>
          <a:srcRect l="7812" t="50000" r="7031"/>
          <a:stretch>
            <a:fillRect/>
          </a:stretch>
        </p:blipFill>
        <p:spPr bwMode="auto">
          <a:xfrm>
            <a:off x="714348" y="714356"/>
            <a:ext cx="7786742" cy="3714776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22</a:t>
            </a:fld>
            <a:endParaRPr lang="tr-T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okul bilgisayar D\Dersler\GIDA MUH KIM134 ORGANİK KİMYA\Bölüm 1 organik kimay\Slayt15.JPG"/>
          <p:cNvPicPr>
            <a:picLocks noChangeAspect="1" noChangeArrowheads="1"/>
          </p:cNvPicPr>
          <p:nvPr/>
        </p:nvPicPr>
        <p:blipFill>
          <a:blip r:embed="rId2" cstate="print"/>
          <a:srcRect r="1562" b="52083"/>
          <a:stretch>
            <a:fillRect/>
          </a:stretch>
        </p:blipFill>
        <p:spPr bwMode="auto">
          <a:xfrm>
            <a:off x="714348" y="785794"/>
            <a:ext cx="7643866" cy="414340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okul bilgisayar D\Dersler\GIDA MUH KIM134 ORGANİK KİMYA\Bölüm 1 organik kimay\Slayt15.JPG"/>
          <p:cNvPicPr>
            <a:picLocks noChangeAspect="1" noChangeArrowheads="1"/>
          </p:cNvPicPr>
          <p:nvPr/>
        </p:nvPicPr>
        <p:blipFill>
          <a:blip r:embed="rId2" cstate="print"/>
          <a:srcRect l="3906" t="47917" r="3906"/>
          <a:stretch>
            <a:fillRect/>
          </a:stretch>
        </p:blipFill>
        <p:spPr bwMode="auto">
          <a:xfrm>
            <a:off x="928662" y="714356"/>
            <a:ext cx="7072362" cy="428628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24</a:t>
            </a:fld>
            <a:endParaRPr lang="tr-T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okul bilgisayar D\Dersler\GIDA MUH KIM134 ORGANİK KİMYA\Bölüm 1 organik kimay\Slayt16.JPG"/>
          <p:cNvPicPr>
            <a:picLocks noChangeAspect="1" noChangeArrowheads="1"/>
          </p:cNvPicPr>
          <p:nvPr/>
        </p:nvPicPr>
        <p:blipFill>
          <a:blip r:embed="rId2" cstate="print"/>
          <a:srcRect r="2343" b="46875"/>
          <a:stretch>
            <a:fillRect/>
          </a:stretch>
        </p:blipFill>
        <p:spPr bwMode="auto">
          <a:xfrm>
            <a:off x="500034" y="928670"/>
            <a:ext cx="7858180" cy="400052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F:\okul bilgisayar D\Dersler\GIDA MUH KIM134 ORGANİK KİMYA\Bölüm 1 organik kimay\Slayt16.JPG"/>
          <p:cNvPicPr>
            <a:picLocks noChangeAspect="1" noChangeArrowheads="1"/>
          </p:cNvPicPr>
          <p:nvPr/>
        </p:nvPicPr>
        <p:blipFill>
          <a:blip r:embed="rId2" cstate="print"/>
          <a:srcRect t="52083" r="2343" b="4166"/>
          <a:stretch>
            <a:fillRect/>
          </a:stretch>
        </p:blipFill>
        <p:spPr bwMode="auto">
          <a:xfrm>
            <a:off x="857224" y="785794"/>
            <a:ext cx="7429552" cy="392909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26</a:t>
            </a:fld>
            <a:endParaRPr lang="tr-T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okul bilgisayar D\Dersler\GIDA MUH KIM134 ORGANİK KİMYA\Bölüm 1 organik kimay\Slayt17.JPG"/>
          <p:cNvPicPr>
            <a:picLocks noChangeAspect="1" noChangeArrowheads="1"/>
          </p:cNvPicPr>
          <p:nvPr/>
        </p:nvPicPr>
        <p:blipFill>
          <a:blip r:embed="rId2" cstate="print"/>
          <a:srcRect l="2343" r="3125" b="50000"/>
          <a:stretch>
            <a:fillRect/>
          </a:stretch>
        </p:blipFill>
        <p:spPr bwMode="auto">
          <a:xfrm>
            <a:off x="714348" y="785794"/>
            <a:ext cx="7929618" cy="400052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27</a:t>
            </a:fld>
            <a:endParaRPr lang="tr-T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F:\okul bilgisayar D\Dersler\GIDA MUH KIM134 ORGANİK KİMYA\Bölüm 1 organik kimay\Slayt17.JPG"/>
          <p:cNvPicPr>
            <a:picLocks noChangeAspect="1" noChangeArrowheads="1"/>
          </p:cNvPicPr>
          <p:nvPr/>
        </p:nvPicPr>
        <p:blipFill>
          <a:blip r:embed="rId2" cstate="print"/>
          <a:srcRect t="51042" r="2343" b="3125"/>
          <a:stretch>
            <a:fillRect/>
          </a:stretch>
        </p:blipFill>
        <p:spPr bwMode="auto">
          <a:xfrm>
            <a:off x="642910" y="857232"/>
            <a:ext cx="7572396" cy="400052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28</a:t>
            </a:fld>
            <a:endParaRPr lang="tr-T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okul bilgisayar D\Dersler\GIDA MUH KIM134 ORGANİK KİMYA\Bölüm 1 organik kimay\Slayt18.JPG"/>
          <p:cNvPicPr>
            <a:picLocks noChangeAspect="1" noChangeArrowheads="1"/>
          </p:cNvPicPr>
          <p:nvPr/>
        </p:nvPicPr>
        <p:blipFill>
          <a:blip r:embed="rId2" cstate="print"/>
          <a:srcRect l="2343" r="2343" b="33333"/>
          <a:stretch>
            <a:fillRect/>
          </a:stretch>
        </p:blipFill>
        <p:spPr bwMode="auto">
          <a:xfrm>
            <a:off x="571472" y="357166"/>
            <a:ext cx="7929618" cy="485778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29</a:t>
            </a:fld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okul bilgisayar D\Dersler\GIDA MUH KIM134 ORGANİK KİMYA\Bölüm 1 organik kimay\Slayt5.JPG"/>
          <p:cNvPicPr>
            <a:picLocks noChangeAspect="1" noChangeArrowheads="1"/>
          </p:cNvPicPr>
          <p:nvPr/>
        </p:nvPicPr>
        <p:blipFill>
          <a:blip r:embed="rId2" cstate="print"/>
          <a:srcRect t="1906" b="52344"/>
          <a:stretch>
            <a:fillRect/>
          </a:stretch>
        </p:blipFill>
        <p:spPr bwMode="auto">
          <a:xfrm>
            <a:off x="714348" y="857232"/>
            <a:ext cx="7858180" cy="414340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</a:t>
            </a:fld>
            <a:endParaRPr lang="tr-TR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F:\okul bilgisayar D\Dersler\GIDA MUH KIM134 ORGANİK KİMYA\Bölüm 1 organik kimay\Slayt18.JPG"/>
          <p:cNvPicPr>
            <a:picLocks noChangeAspect="1" noChangeArrowheads="1"/>
          </p:cNvPicPr>
          <p:nvPr/>
        </p:nvPicPr>
        <p:blipFill>
          <a:blip r:embed="rId2" cstate="print"/>
          <a:srcRect t="66667" r="6250"/>
          <a:stretch>
            <a:fillRect/>
          </a:stretch>
        </p:blipFill>
        <p:spPr bwMode="auto">
          <a:xfrm>
            <a:off x="500034" y="857232"/>
            <a:ext cx="8001056" cy="307183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30</a:t>
            </a:fld>
            <a:endParaRPr lang="tr-T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okul bilgisayar D\Dersler\GIDA MUH KIM134 ORGANİK KİMYA\Bölüm 1 organik kimay\Slayt19.JPG"/>
          <p:cNvPicPr>
            <a:picLocks noChangeAspect="1" noChangeArrowheads="1"/>
          </p:cNvPicPr>
          <p:nvPr/>
        </p:nvPicPr>
        <p:blipFill>
          <a:blip r:embed="rId2" cstate="print"/>
          <a:srcRect l="5468" r="6250" b="59375"/>
          <a:stretch>
            <a:fillRect/>
          </a:stretch>
        </p:blipFill>
        <p:spPr bwMode="auto">
          <a:xfrm>
            <a:off x="642910" y="785794"/>
            <a:ext cx="7929618" cy="3714776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31</a:t>
            </a:fld>
            <a:endParaRPr lang="tr-T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F:\okul bilgisayar D\Dersler\GIDA MUH KIM134 ORGANİK KİMYA\Bölüm 1 organik kimay\Slayt19.JPG"/>
          <p:cNvPicPr>
            <a:picLocks noChangeAspect="1" noChangeArrowheads="1"/>
          </p:cNvPicPr>
          <p:nvPr/>
        </p:nvPicPr>
        <p:blipFill>
          <a:blip r:embed="rId2" cstate="print"/>
          <a:srcRect l="4687" t="39583" r="4687"/>
          <a:stretch>
            <a:fillRect/>
          </a:stretch>
        </p:blipFill>
        <p:spPr bwMode="auto">
          <a:xfrm>
            <a:off x="285720" y="642918"/>
            <a:ext cx="8072494" cy="4786346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32</a:t>
            </a:fld>
            <a:endParaRPr lang="tr-T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F:\okul bilgisayar D\Dersler\GIDA MUH KIM134 ORGANİK KİMYA\Bölüm 1 organik kimay\Slayt20.JPG"/>
          <p:cNvPicPr>
            <a:picLocks noChangeAspect="1" noChangeArrowheads="1"/>
          </p:cNvPicPr>
          <p:nvPr/>
        </p:nvPicPr>
        <p:blipFill>
          <a:blip r:embed="rId2" cstate="print"/>
          <a:srcRect l="5050" r="5051"/>
          <a:stretch>
            <a:fillRect/>
          </a:stretch>
        </p:blipFill>
        <p:spPr bwMode="auto">
          <a:xfrm>
            <a:off x="571472" y="357166"/>
            <a:ext cx="7358114" cy="607223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33</a:t>
            </a:fld>
            <a:endParaRPr lang="tr-TR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okul bilgisayar D\Dersler\GIDA MUH KIM134 ORGANİK KİMYA\Bölüm 1 organik kimay\Slayt21.JPG"/>
          <p:cNvPicPr>
            <a:picLocks noChangeAspect="1" noChangeArrowheads="1"/>
          </p:cNvPicPr>
          <p:nvPr/>
        </p:nvPicPr>
        <p:blipFill>
          <a:blip r:embed="rId2" cstate="print"/>
          <a:srcRect l="2343" r="5468" b="55208"/>
          <a:stretch>
            <a:fillRect/>
          </a:stretch>
        </p:blipFill>
        <p:spPr bwMode="auto">
          <a:xfrm>
            <a:off x="642910" y="785794"/>
            <a:ext cx="8001056" cy="364333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34</a:t>
            </a:fld>
            <a:endParaRPr lang="tr-T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F:\okul bilgisayar D\Dersler\GIDA MUH KIM134 ORGANİK KİMYA\Bölüm 1 organik kimay\Slayt21.JPG"/>
          <p:cNvPicPr>
            <a:picLocks noChangeAspect="1" noChangeArrowheads="1"/>
          </p:cNvPicPr>
          <p:nvPr/>
        </p:nvPicPr>
        <p:blipFill>
          <a:blip r:embed="rId2" cstate="print"/>
          <a:srcRect t="44792" r="3125"/>
          <a:stretch>
            <a:fillRect/>
          </a:stretch>
        </p:blipFill>
        <p:spPr bwMode="auto">
          <a:xfrm>
            <a:off x="642910" y="785794"/>
            <a:ext cx="7858180" cy="435771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35</a:t>
            </a:fld>
            <a:endParaRPr lang="tr-T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okul bilgisayar D\Dersler\GIDA MUH KIM134 ORGANİK KİMYA\Bölüm 1 organik kimay\Slayt22.JPG"/>
          <p:cNvPicPr>
            <a:picLocks noChangeAspect="1" noChangeArrowheads="1"/>
          </p:cNvPicPr>
          <p:nvPr/>
        </p:nvPicPr>
        <p:blipFill>
          <a:blip r:embed="rId2" cstate="print"/>
          <a:srcRect l="5468" r="7812" b="48958"/>
          <a:stretch>
            <a:fillRect/>
          </a:stretch>
        </p:blipFill>
        <p:spPr bwMode="auto">
          <a:xfrm>
            <a:off x="571472" y="500042"/>
            <a:ext cx="7929618" cy="428628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36</a:t>
            </a:fld>
            <a:endParaRPr lang="tr-T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:\okul bilgisayar D\Dersler\GIDA MUH KIM134 ORGANİK KİMYA\Bölüm 1 organik kimay\Slayt22.JPG"/>
          <p:cNvPicPr>
            <a:picLocks noChangeAspect="1" noChangeArrowheads="1"/>
          </p:cNvPicPr>
          <p:nvPr/>
        </p:nvPicPr>
        <p:blipFill>
          <a:blip r:embed="rId2" cstate="print"/>
          <a:srcRect l="5468" t="51042" r="4687"/>
          <a:stretch>
            <a:fillRect/>
          </a:stretch>
        </p:blipFill>
        <p:spPr bwMode="auto">
          <a:xfrm>
            <a:off x="642910" y="714356"/>
            <a:ext cx="7572428" cy="400052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37</a:t>
            </a:fld>
            <a:endParaRPr lang="tr-T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okul bilgisayar D\Dersler\GIDA MUH KIM134 ORGANİK KİMYA\Bölüm 1 organik kimay\Slayt23.JPG"/>
          <p:cNvPicPr>
            <a:picLocks noChangeAspect="1" noChangeArrowheads="1"/>
          </p:cNvPicPr>
          <p:nvPr/>
        </p:nvPicPr>
        <p:blipFill>
          <a:blip r:embed="rId2" cstate="print"/>
          <a:srcRect l="2343" r="2343" b="57292"/>
          <a:stretch>
            <a:fillRect/>
          </a:stretch>
        </p:blipFill>
        <p:spPr bwMode="auto">
          <a:xfrm>
            <a:off x="571472" y="500042"/>
            <a:ext cx="8001056" cy="357190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F:\okul bilgisayar D\Dersler\GIDA MUH KIM134 ORGANİK KİMYA\Bölüm 1 organik kimay\Slayt23.JPG"/>
          <p:cNvPicPr>
            <a:picLocks noChangeAspect="1" noChangeArrowheads="1"/>
          </p:cNvPicPr>
          <p:nvPr/>
        </p:nvPicPr>
        <p:blipFill>
          <a:blip r:embed="rId2" cstate="print"/>
          <a:srcRect t="42708" r="3906"/>
          <a:stretch>
            <a:fillRect/>
          </a:stretch>
        </p:blipFill>
        <p:spPr bwMode="auto">
          <a:xfrm>
            <a:off x="571472" y="428604"/>
            <a:ext cx="7715304" cy="450059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39</a:t>
            </a:fld>
            <a:endParaRPr lang="tr-T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okul bilgisayar D\Dersler\GIDA MUH KIM134 ORGANİK KİMYA\Bölüm 1 organik kimay\Slayt5.JPG"/>
          <p:cNvPicPr>
            <a:picLocks noChangeAspect="1" noChangeArrowheads="1"/>
          </p:cNvPicPr>
          <p:nvPr/>
        </p:nvPicPr>
        <p:blipFill>
          <a:blip r:embed="rId2" cstate="print"/>
          <a:srcRect l="5208" t="47656" b="3125"/>
          <a:stretch>
            <a:fillRect/>
          </a:stretch>
        </p:blipFill>
        <p:spPr bwMode="auto">
          <a:xfrm>
            <a:off x="857224" y="910810"/>
            <a:ext cx="7715304" cy="3875511"/>
          </a:xfrm>
          <a:prstGeom prst="rect">
            <a:avLst/>
          </a:prstGeom>
          <a:noFill/>
        </p:spPr>
      </p:pic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</a:t>
            </a:fld>
            <a:endParaRPr lang="tr-T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okul bilgisayar D\Dersler\GIDA MUH KIM134 ORGANİK KİMYA\Bölüm 1 organik kimay\Slayt24.JPG"/>
          <p:cNvPicPr>
            <a:picLocks noChangeAspect="1" noChangeArrowheads="1"/>
          </p:cNvPicPr>
          <p:nvPr/>
        </p:nvPicPr>
        <p:blipFill>
          <a:blip r:embed="rId2" cstate="print"/>
          <a:srcRect l="4687" r="5468" b="44792"/>
          <a:stretch>
            <a:fillRect/>
          </a:stretch>
        </p:blipFill>
        <p:spPr bwMode="auto">
          <a:xfrm>
            <a:off x="642910" y="500042"/>
            <a:ext cx="7929618" cy="4143404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40</a:t>
            </a:fld>
            <a:endParaRPr lang="tr-TR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:\okul bilgisayar D\Dersler\GIDA MUH KIM134 ORGANİK KİMYA\Bölüm 1 organik kimay\Slayt24.JPG"/>
          <p:cNvPicPr>
            <a:picLocks noChangeAspect="1" noChangeArrowheads="1"/>
          </p:cNvPicPr>
          <p:nvPr/>
        </p:nvPicPr>
        <p:blipFill>
          <a:blip r:embed="rId2" cstate="print"/>
          <a:srcRect l="5468" t="55208" r="5468"/>
          <a:stretch>
            <a:fillRect/>
          </a:stretch>
        </p:blipFill>
        <p:spPr bwMode="auto">
          <a:xfrm>
            <a:off x="500034" y="642918"/>
            <a:ext cx="7786742" cy="3714776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41</a:t>
            </a:fld>
            <a:endParaRPr lang="tr-T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okul bilgisayar D\Dersler\GIDA MUH KIM134 ORGANİK KİMYA\Bölüm 1 organik kimay\Slayt25.JPG"/>
          <p:cNvPicPr>
            <a:picLocks noChangeAspect="1" noChangeArrowheads="1"/>
          </p:cNvPicPr>
          <p:nvPr/>
        </p:nvPicPr>
        <p:blipFill>
          <a:blip r:embed="rId2" cstate="print"/>
          <a:srcRect l="7812" r="4687" b="20833"/>
          <a:stretch>
            <a:fillRect/>
          </a:stretch>
        </p:blipFill>
        <p:spPr bwMode="auto">
          <a:xfrm>
            <a:off x="613122" y="357166"/>
            <a:ext cx="7959406" cy="537609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42</a:t>
            </a:fld>
            <a:endParaRPr lang="tr-T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:\okul bilgisayar D\Dersler\GIDA MUH KIM134 ORGANİK KİMYA\Bölüm 1 organik kimay\Slayt25.JPG"/>
          <p:cNvPicPr>
            <a:picLocks noChangeAspect="1" noChangeArrowheads="1"/>
          </p:cNvPicPr>
          <p:nvPr/>
        </p:nvPicPr>
        <p:blipFill>
          <a:blip r:embed="rId2" cstate="print"/>
          <a:srcRect l="5468" t="78125" r="8593"/>
          <a:stretch>
            <a:fillRect/>
          </a:stretch>
        </p:blipFill>
        <p:spPr bwMode="auto">
          <a:xfrm>
            <a:off x="1043609" y="116632"/>
            <a:ext cx="669674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43</a:t>
            </a:fld>
            <a:endParaRPr lang="tr-TR"/>
          </a:p>
        </p:txBody>
      </p:sp>
      <p:pic>
        <p:nvPicPr>
          <p:cNvPr id="6" name="Picture 2" descr="F:\okul bilgisayar D\Dersler\GIDA MUH KIM134 ORGANİK KİMYA\Bölüm 1 organik kimay\Slayt26.JPG"/>
          <p:cNvPicPr>
            <a:picLocks noChangeAspect="1" noChangeArrowheads="1"/>
          </p:cNvPicPr>
          <p:nvPr/>
        </p:nvPicPr>
        <p:blipFill>
          <a:blip r:embed="rId3" cstate="print"/>
          <a:srcRect l="2343" r="7031" b="30208"/>
          <a:stretch>
            <a:fillRect/>
          </a:stretch>
        </p:blipFill>
        <p:spPr bwMode="auto">
          <a:xfrm>
            <a:off x="1043608" y="1844824"/>
            <a:ext cx="6696745" cy="4235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:\okul bilgisayar D\Dersler\GIDA MUH KIM134 ORGANİK KİMYA\Bölüm 1 organik kimay\Slayt26.JPG"/>
          <p:cNvPicPr>
            <a:picLocks noChangeAspect="1" noChangeArrowheads="1"/>
          </p:cNvPicPr>
          <p:nvPr/>
        </p:nvPicPr>
        <p:blipFill rotWithShape="1">
          <a:blip r:embed="rId2" cstate="print"/>
          <a:srcRect l="3125" t="67708" b="6609"/>
          <a:stretch/>
        </p:blipFill>
        <p:spPr bwMode="auto">
          <a:xfrm>
            <a:off x="621430" y="260648"/>
            <a:ext cx="7229580" cy="17398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44</a:t>
            </a:fld>
            <a:endParaRPr lang="tr-TR"/>
          </a:p>
        </p:txBody>
      </p:sp>
      <p:pic>
        <p:nvPicPr>
          <p:cNvPr id="6" name="Picture 2" descr="F:\okul bilgisayar D\Dersler\GIDA MUH KIM134 ORGANİK KİMYA\Bölüm 1 organik kimay\Slayt27.JPG"/>
          <p:cNvPicPr>
            <a:picLocks noChangeAspect="1" noChangeArrowheads="1"/>
          </p:cNvPicPr>
          <p:nvPr/>
        </p:nvPicPr>
        <p:blipFill>
          <a:blip r:embed="rId3" cstate="print"/>
          <a:srcRect t="50000" r="2343" b="2083"/>
          <a:stretch>
            <a:fillRect/>
          </a:stretch>
        </p:blipFill>
        <p:spPr bwMode="auto">
          <a:xfrm>
            <a:off x="780906" y="2276872"/>
            <a:ext cx="707010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okul bilgisayar D\Dersler\GIDA MUH KIM134 ORGANİK KİMYA\Bölüm 1 organik kimay\Slayt6.JPG"/>
          <p:cNvPicPr>
            <a:picLocks noChangeAspect="1" noChangeArrowheads="1"/>
          </p:cNvPicPr>
          <p:nvPr/>
        </p:nvPicPr>
        <p:blipFill>
          <a:blip r:embed="rId2" cstate="print"/>
          <a:srcRect r="3125" b="52344"/>
          <a:stretch>
            <a:fillRect/>
          </a:stretch>
        </p:blipFill>
        <p:spPr bwMode="auto">
          <a:xfrm>
            <a:off x="714348" y="714356"/>
            <a:ext cx="7572428" cy="383023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5</a:t>
            </a:fld>
            <a:endParaRPr lang="tr-T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okul bilgisayar D\Dersler\GIDA MUH KIM134 ORGANİK KİMYA\Bölüm 1 organik kimay\Slayt6.JPG"/>
          <p:cNvPicPr>
            <a:picLocks noChangeAspect="1" noChangeArrowheads="1"/>
          </p:cNvPicPr>
          <p:nvPr/>
        </p:nvPicPr>
        <p:blipFill>
          <a:blip r:embed="rId2" cstate="print"/>
          <a:srcRect l="4310" t="47656" r="1724"/>
          <a:stretch>
            <a:fillRect/>
          </a:stretch>
        </p:blipFill>
        <p:spPr bwMode="auto">
          <a:xfrm>
            <a:off x="785786" y="482182"/>
            <a:ext cx="7643866" cy="4304140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okul bilgisayar D\Dersler\GIDA MUH KIM134 ORGANİK KİMYA\Bölüm 1 organik kimay\Slayt7.JPG"/>
          <p:cNvPicPr>
            <a:picLocks noChangeAspect="1" noChangeArrowheads="1"/>
          </p:cNvPicPr>
          <p:nvPr/>
        </p:nvPicPr>
        <p:blipFill>
          <a:blip r:embed="rId2" cstate="print"/>
          <a:srcRect l="9375" t="4687" r="8333" b="46874"/>
          <a:stretch>
            <a:fillRect/>
          </a:stretch>
        </p:blipFill>
        <p:spPr bwMode="auto">
          <a:xfrm>
            <a:off x="928662" y="642918"/>
            <a:ext cx="7286676" cy="4393437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7</a:t>
            </a:fld>
            <a:endParaRPr lang="tr-T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okul bilgisayar D\Dersler\GIDA MUH KIM134 ORGANİK KİMYA\Bölüm 1 organik kimay\Slayt7.JPG"/>
          <p:cNvPicPr>
            <a:picLocks noChangeAspect="1" noChangeArrowheads="1"/>
          </p:cNvPicPr>
          <p:nvPr/>
        </p:nvPicPr>
        <p:blipFill>
          <a:blip r:embed="rId2" cstate="print"/>
          <a:srcRect l="10416" t="48437" r="9375" b="8594"/>
          <a:stretch>
            <a:fillRect/>
          </a:stretch>
        </p:blipFill>
        <p:spPr bwMode="auto">
          <a:xfrm>
            <a:off x="785785" y="535761"/>
            <a:ext cx="7500991" cy="4036247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8</a:t>
            </a:fld>
            <a:endParaRPr lang="tr-T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okul bilgisayar D\Dersler\GIDA MUH KIM134 ORGANİK KİMYA\Bölüm 1 organik kimay\Slayt8.JPG"/>
          <p:cNvPicPr>
            <a:picLocks noChangeAspect="1" noChangeArrowheads="1"/>
          </p:cNvPicPr>
          <p:nvPr/>
        </p:nvPicPr>
        <p:blipFill>
          <a:blip r:embed="rId2" cstate="print"/>
          <a:srcRect l="2050" r="4687" b="39583"/>
          <a:stretch>
            <a:fillRect/>
          </a:stretch>
        </p:blipFill>
        <p:spPr bwMode="auto">
          <a:xfrm>
            <a:off x="1000100" y="642918"/>
            <a:ext cx="6929486" cy="4714908"/>
          </a:xfrm>
          <a:prstGeom prst="rect">
            <a:avLst/>
          </a:prstGeom>
          <a:noFill/>
        </p:spPr>
      </p:pic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KİM213 ORGANİK KİMYA I (E) DERS NOTLARI - DOÇ.DR.KAMRAN POLAT-A.Ü.FEN FAK.KİMYA BÖL.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7761C-DC29-44A1-B1B9-12FEB64D35F4}" type="slidenum">
              <a:rPr lang="tr-TR" smtClean="0"/>
              <a:pPr/>
              <a:t>9</a:t>
            </a:fld>
            <a:endParaRPr lang="tr-T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ğıt">
  <a:themeElements>
    <a:clrScheme name="Kağıt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Kağıt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ğıt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151</TotalTime>
  <Words>721</Words>
  <Application>Microsoft Office PowerPoint</Application>
  <PresentationFormat>Ekran Gösterisi (4:3)</PresentationFormat>
  <Paragraphs>90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Kağıt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kpolat</dc:creator>
  <cp:lastModifiedBy>aaaaaa</cp:lastModifiedBy>
  <cp:revision>25</cp:revision>
  <dcterms:created xsi:type="dcterms:W3CDTF">2010-02-13T23:21:30Z</dcterms:created>
  <dcterms:modified xsi:type="dcterms:W3CDTF">2018-09-20T12:37:52Z</dcterms:modified>
</cp:coreProperties>
</file>