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7" r:id="rId3"/>
    <p:sldId id="258" r:id="rId4"/>
    <p:sldId id="270" r:id="rId5"/>
    <p:sldId id="262" r:id="rId6"/>
    <p:sldId id="259" r:id="rId7"/>
    <p:sldId id="260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7A91F1-C314-4F7F-871A-B2C6CB1DE210}" type="doc">
      <dgm:prSet loTypeId="urn:microsoft.com/office/officeart/2005/8/layout/hProcess9" loCatId="process" qsTypeId="urn:microsoft.com/office/officeart/2005/8/quickstyle/simple1" qsCatId="simple" csTypeId="urn:microsoft.com/office/officeart/2005/8/colors/accent0_2" csCatId="mainScheme" phldr="1"/>
      <dgm:spPr/>
    </dgm:pt>
    <dgm:pt modelId="{1BCDAF84-D1BE-4E54-B573-F20B0C00A04D}">
      <dgm:prSet phldrT="[Text]"/>
      <dgm:spPr/>
      <dgm:t>
        <a:bodyPr/>
        <a:lstStyle/>
        <a:p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Okuyucular</a:t>
          </a:r>
          <a:endParaRPr lang="en-GB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B21A47-BA46-4A6E-A816-EA8CC75B2D2A}" type="parTrans" cxnId="{FACD0BC3-7EEC-467F-BF2C-B767DF917562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ACEC7B-020E-41CD-840F-F9A3F482203A}" type="sibTrans" cxnId="{FACD0BC3-7EEC-467F-BF2C-B767DF917562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C75235-CA3A-4C51-A8FD-4BD8E513C79B}">
      <dgm:prSet phldrT="[Text]"/>
      <dgm:spPr/>
      <dgm:t>
        <a:bodyPr/>
        <a:lstStyle/>
        <a:p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Yazarlar</a:t>
          </a:r>
          <a:endParaRPr lang="en-GB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45B475-3CFF-49D2-BA5E-88CDFC14DB41}" type="parTrans" cxnId="{21C90992-A977-404B-994D-23C824D3675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A05959-C233-44A4-9071-64E72776DAF1}" type="sibTrans" cxnId="{21C90992-A977-404B-994D-23C824D3675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8AB211-C0A8-4472-AF75-83F23B3805F0}">
      <dgm:prSet phldrT="[Text]"/>
      <dgm:spPr/>
      <dgm:t>
        <a:bodyPr/>
        <a:lstStyle/>
        <a:p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Yayınevleri</a:t>
          </a:r>
          <a:endParaRPr lang="en-GB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44B15B-6FCF-4A55-BD9F-59603A651A93}" type="parTrans" cxnId="{0220208C-56D6-408A-AB19-CC6F67BBE7D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BC8466-A310-4DF8-85CE-FCB8E344F0D7}" type="sibTrans" cxnId="{0220208C-56D6-408A-AB19-CC6F67BBE7D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53A2D6-AF66-4A2E-A181-297C25FC37D9}" type="pres">
      <dgm:prSet presAssocID="{B27A91F1-C314-4F7F-871A-B2C6CB1DE210}" presName="CompostProcess" presStyleCnt="0">
        <dgm:presLayoutVars>
          <dgm:dir/>
          <dgm:resizeHandles val="exact"/>
        </dgm:presLayoutVars>
      </dgm:prSet>
      <dgm:spPr/>
    </dgm:pt>
    <dgm:pt modelId="{3D5B46BA-2ABC-4C39-A8C0-11BBAF61FC34}" type="pres">
      <dgm:prSet presAssocID="{B27A91F1-C314-4F7F-871A-B2C6CB1DE210}" presName="arrow" presStyleLbl="bgShp" presStyleIdx="0" presStyleCnt="1"/>
      <dgm:spPr>
        <a:solidFill>
          <a:schemeClr val="bg1"/>
        </a:solidFill>
      </dgm:spPr>
    </dgm:pt>
    <dgm:pt modelId="{3EA88F05-13A9-496B-815C-523CC7C3AAD7}" type="pres">
      <dgm:prSet presAssocID="{B27A91F1-C314-4F7F-871A-B2C6CB1DE210}" presName="linearProcess" presStyleCnt="0"/>
      <dgm:spPr/>
    </dgm:pt>
    <dgm:pt modelId="{212A3D22-A6A6-4972-A425-09AA82A5949B}" type="pres">
      <dgm:prSet presAssocID="{1BCDAF84-D1BE-4E54-B573-F20B0C00A04D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3789582-9E44-429D-A352-CE52789B2424}" type="pres">
      <dgm:prSet presAssocID="{33ACEC7B-020E-41CD-840F-F9A3F482203A}" presName="sibTrans" presStyleCnt="0"/>
      <dgm:spPr/>
    </dgm:pt>
    <dgm:pt modelId="{23201A12-A439-4D69-9376-12C426A22A0C}" type="pres">
      <dgm:prSet presAssocID="{8CC75235-CA3A-4C51-A8FD-4BD8E513C79B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9D7BAEA-D17F-4145-9BB6-5BEC9657E353}" type="pres">
      <dgm:prSet presAssocID="{B6A05959-C233-44A4-9071-64E72776DAF1}" presName="sibTrans" presStyleCnt="0"/>
      <dgm:spPr/>
    </dgm:pt>
    <dgm:pt modelId="{97B7242E-8F22-441B-A24A-CAE976D8710F}" type="pres">
      <dgm:prSet presAssocID="{208AB211-C0A8-4472-AF75-83F23B3805F0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667AD52-9EC3-46E9-B53B-77C3B0214B9C}" type="presOf" srcId="{208AB211-C0A8-4472-AF75-83F23B3805F0}" destId="{97B7242E-8F22-441B-A24A-CAE976D8710F}" srcOrd="0" destOrd="0" presId="urn:microsoft.com/office/officeart/2005/8/layout/hProcess9"/>
    <dgm:cxn modelId="{FCF716B8-7EB7-46B1-B05E-742D109719D9}" type="presOf" srcId="{8CC75235-CA3A-4C51-A8FD-4BD8E513C79B}" destId="{23201A12-A439-4D69-9376-12C426A22A0C}" srcOrd="0" destOrd="0" presId="urn:microsoft.com/office/officeart/2005/8/layout/hProcess9"/>
    <dgm:cxn modelId="{0220208C-56D6-408A-AB19-CC6F67BBE7D8}" srcId="{B27A91F1-C314-4F7F-871A-B2C6CB1DE210}" destId="{208AB211-C0A8-4472-AF75-83F23B3805F0}" srcOrd="2" destOrd="0" parTransId="{DF44B15B-6FCF-4A55-BD9F-59603A651A93}" sibTransId="{11BC8466-A310-4DF8-85CE-FCB8E344F0D7}"/>
    <dgm:cxn modelId="{4A6D6E27-8448-49B8-95B9-ABDD6FD27B2A}" type="presOf" srcId="{1BCDAF84-D1BE-4E54-B573-F20B0C00A04D}" destId="{212A3D22-A6A6-4972-A425-09AA82A5949B}" srcOrd="0" destOrd="0" presId="urn:microsoft.com/office/officeart/2005/8/layout/hProcess9"/>
    <dgm:cxn modelId="{21C90992-A977-404B-994D-23C824D36758}" srcId="{B27A91F1-C314-4F7F-871A-B2C6CB1DE210}" destId="{8CC75235-CA3A-4C51-A8FD-4BD8E513C79B}" srcOrd="1" destOrd="0" parTransId="{3345B475-3CFF-49D2-BA5E-88CDFC14DB41}" sibTransId="{B6A05959-C233-44A4-9071-64E72776DAF1}"/>
    <dgm:cxn modelId="{AC4C584C-28E5-4506-8360-5B6093F97853}" type="presOf" srcId="{B27A91F1-C314-4F7F-871A-B2C6CB1DE210}" destId="{C353A2D6-AF66-4A2E-A181-297C25FC37D9}" srcOrd="0" destOrd="0" presId="urn:microsoft.com/office/officeart/2005/8/layout/hProcess9"/>
    <dgm:cxn modelId="{FACD0BC3-7EEC-467F-BF2C-B767DF917562}" srcId="{B27A91F1-C314-4F7F-871A-B2C6CB1DE210}" destId="{1BCDAF84-D1BE-4E54-B573-F20B0C00A04D}" srcOrd="0" destOrd="0" parTransId="{65B21A47-BA46-4A6E-A816-EA8CC75B2D2A}" sibTransId="{33ACEC7B-020E-41CD-840F-F9A3F482203A}"/>
    <dgm:cxn modelId="{268B56C6-001A-4F6A-A681-480B1C655A9C}" type="presParOf" srcId="{C353A2D6-AF66-4A2E-A181-297C25FC37D9}" destId="{3D5B46BA-2ABC-4C39-A8C0-11BBAF61FC34}" srcOrd="0" destOrd="0" presId="urn:microsoft.com/office/officeart/2005/8/layout/hProcess9"/>
    <dgm:cxn modelId="{02130201-F06F-44AF-8A67-7FCAB9D4DCCA}" type="presParOf" srcId="{C353A2D6-AF66-4A2E-A181-297C25FC37D9}" destId="{3EA88F05-13A9-496B-815C-523CC7C3AAD7}" srcOrd="1" destOrd="0" presId="urn:microsoft.com/office/officeart/2005/8/layout/hProcess9"/>
    <dgm:cxn modelId="{8156498E-87D0-4629-99CB-42B1FA39198D}" type="presParOf" srcId="{3EA88F05-13A9-496B-815C-523CC7C3AAD7}" destId="{212A3D22-A6A6-4972-A425-09AA82A5949B}" srcOrd="0" destOrd="0" presId="urn:microsoft.com/office/officeart/2005/8/layout/hProcess9"/>
    <dgm:cxn modelId="{E9BE7248-3079-497A-B6EE-9BE01D111F03}" type="presParOf" srcId="{3EA88F05-13A9-496B-815C-523CC7C3AAD7}" destId="{A3789582-9E44-429D-A352-CE52789B2424}" srcOrd="1" destOrd="0" presId="urn:microsoft.com/office/officeart/2005/8/layout/hProcess9"/>
    <dgm:cxn modelId="{716D16FF-BB14-441B-A04A-2E1846113AB8}" type="presParOf" srcId="{3EA88F05-13A9-496B-815C-523CC7C3AAD7}" destId="{23201A12-A439-4D69-9376-12C426A22A0C}" srcOrd="2" destOrd="0" presId="urn:microsoft.com/office/officeart/2005/8/layout/hProcess9"/>
    <dgm:cxn modelId="{15D8D889-CBCC-4775-A452-5634ADE2B916}" type="presParOf" srcId="{3EA88F05-13A9-496B-815C-523CC7C3AAD7}" destId="{69D7BAEA-D17F-4145-9BB6-5BEC9657E353}" srcOrd="3" destOrd="0" presId="urn:microsoft.com/office/officeart/2005/8/layout/hProcess9"/>
    <dgm:cxn modelId="{C721B566-44F7-41A2-8D98-3721E11B691B}" type="presParOf" srcId="{3EA88F05-13A9-496B-815C-523CC7C3AAD7}" destId="{97B7242E-8F22-441B-A24A-CAE976D8710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7A91F1-C314-4F7F-871A-B2C6CB1DE210}" type="doc">
      <dgm:prSet loTypeId="urn:microsoft.com/office/officeart/2005/8/layout/hProcess9" loCatId="process" qsTypeId="urn:microsoft.com/office/officeart/2005/8/quickstyle/simple1" qsCatId="simple" csTypeId="urn:microsoft.com/office/officeart/2005/8/colors/accent0_2" csCatId="mainScheme" phldr="1"/>
      <dgm:spPr/>
    </dgm:pt>
    <dgm:pt modelId="{1BCDAF84-D1BE-4E54-B573-F20B0C00A04D}">
      <dgm:prSet phldrT="[Text]"/>
      <dgm:spPr/>
      <dgm:t>
        <a:bodyPr/>
        <a:lstStyle/>
        <a:p>
          <a:r>
            <a:rPr lang="en-GB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Üketiciler</a:t>
          </a:r>
          <a:endParaRPr lang="en-GB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Okuyucular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izleyiciler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öğrenciler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...</a:t>
          </a:r>
          <a:endParaRPr lang="en-GB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B21A47-BA46-4A6E-A816-EA8CC75B2D2A}" type="parTrans" cxnId="{FACD0BC3-7EEC-467F-BF2C-B767DF917562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ACEC7B-020E-41CD-840F-F9A3F482203A}" type="sibTrans" cxnId="{FACD0BC3-7EEC-467F-BF2C-B767DF917562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C75235-CA3A-4C51-A8FD-4BD8E513C79B}">
      <dgm:prSet phldrT="[Text]"/>
      <dgm:spPr/>
      <dgm:t>
        <a:bodyPr/>
        <a:lstStyle/>
        <a:p>
          <a:r>
            <a:rPr lang="en-GB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Müellifler</a:t>
          </a:r>
          <a:endParaRPr lang="en-GB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Yazarlar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müzisyenler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tasarımcılar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...</a:t>
          </a:r>
          <a:endParaRPr lang="en-GB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45B475-3CFF-49D2-BA5E-88CDFC14DB41}" type="parTrans" cxnId="{21C90992-A977-404B-994D-23C824D3675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A05959-C233-44A4-9071-64E72776DAF1}" type="sibTrans" cxnId="{21C90992-A977-404B-994D-23C824D3675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8AB211-C0A8-4472-AF75-83F23B3805F0}">
      <dgm:prSet phldrT="[Text]"/>
      <dgm:spPr/>
      <dgm:t>
        <a:bodyPr/>
        <a:lstStyle/>
        <a:p>
          <a:r>
            <a:rPr lang="en-GB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Tüccarlar</a:t>
          </a:r>
          <a:r>
            <a:rPr lang="en-GB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/ </a:t>
          </a:r>
          <a:r>
            <a:rPr lang="en-GB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Aracılar</a:t>
          </a:r>
          <a:endParaRPr lang="en-GB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Yayınevleri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müzik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yapımcıları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...</a:t>
          </a:r>
          <a:endParaRPr lang="en-GB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44B15B-6FCF-4A55-BD9F-59603A651A93}" type="parTrans" cxnId="{0220208C-56D6-408A-AB19-CC6F67BBE7D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BC8466-A310-4DF8-85CE-FCB8E344F0D7}" type="sibTrans" cxnId="{0220208C-56D6-408A-AB19-CC6F67BBE7D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53A2D6-AF66-4A2E-A181-297C25FC37D9}" type="pres">
      <dgm:prSet presAssocID="{B27A91F1-C314-4F7F-871A-B2C6CB1DE210}" presName="CompostProcess" presStyleCnt="0">
        <dgm:presLayoutVars>
          <dgm:dir/>
          <dgm:resizeHandles val="exact"/>
        </dgm:presLayoutVars>
      </dgm:prSet>
      <dgm:spPr/>
    </dgm:pt>
    <dgm:pt modelId="{3D5B46BA-2ABC-4C39-A8C0-11BBAF61FC34}" type="pres">
      <dgm:prSet presAssocID="{B27A91F1-C314-4F7F-871A-B2C6CB1DE210}" presName="arrow" presStyleLbl="bgShp" presStyleIdx="0" presStyleCnt="1"/>
      <dgm:spPr>
        <a:solidFill>
          <a:schemeClr val="bg1"/>
        </a:solidFill>
      </dgm:spPr>
    </dgm:pt>
    <dgm:pt modelId="{3EA88F05-13A9-496B-815C-523CC7C3AAD7}" type="pres">
      <dgm:prSet presAssocID="{B27A91F1-C314-4F7F-871A-B2C6CB1DE210}" presName="linearProcess" presStyleCnt="0"/>
      <dgm:spPr/>
    </dgm:pt>
    <dgm:pt modelId="{212A3D22-A6A6-4972-A425-09AA82A5949B}" type="pres">
      <dgm:prSet presAssocID="{1BCDAF84-D1BE-4E54-B573-F20B0C00A04D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3789582-9E44-429D-A352-CE52789B2424}" type="pres">
      <dgm:prSet presAssocID="{33ACEC7B-020E-41CD-840F-F9A3F482203A}" presName="sibTrans" presStyleCnt="0"/>
      <dgm:spPr/>
    </dgm:pt>
    <dgm:pt modelId="{23201A12-A439-4D69-9376-12C426A22A0C}" type="pres">
      <dgm:prSet presAssocID="{8CC75235-CA3A-4C51-A8FD-4BD8E513C79B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9D7BAEA-D17F-4145-9BB6-5BEC9657E353}" type="pres">
      <dgm:prSet presAssocID="{B6A05959-C233-44A4-9071-64E72776DAF1}" presName="sibTrans" presStyleCnt="0"/>
      <dgm:spPr/>
    </dgm:pt>
    <dgm:pt modelId="{97B7242E-8F22-441B-A24A-CAE976D8710F}" type="pres">
      <dgm:prSet presAssocID="{208AB211-C0A8-4472-AF75-83F23B3805F0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0220208C-56D6-408A-AB19-CC6F67BBE7D8}" srcId="{B27A91F1-C314-4F7F-871A-B2C6CB1DE210}" destId="{208AB211-C0A8-4472-AF75-83F23B3805F0}" srcOrd="2" destOrd="0" parTransId="{DF44B15B-6FCF-4A55-BD9F-59603A651A93}" sibTransId="{11BC8466-A310-4DF8-85CE-FCB8E344F0D7}"/>
    <dgm:cxn modelId="{80E7A5D4-7413-42D8-86AC-919ED25A2B9D}" type="presOf" srcId="{1BCDAF84-D1BE-4E54-B573-F20B0C00A04D}" destId="{212A3D22-A6A6-4972-A425-09AA82A5949B}" srcOrd="0" destOrd="0" presId="urn:microsoft.com/office/officeart/2005/8/layout/hProcess9"/>
    <dgm:cxn modelId="{1DC236F4-8FBD-465E-9CEA-7F6ADF11B01B}" type="presOf" srcId="{8CC75235-CA3A-4C51-A8FD-4BD8E513C79B}" destId="{23201A12-A439-4D69-9376-12C426A22A0C}" srcOrd="0" destOrd="0" presId="urn:microsoft.com/office/officeart/2005/8/layout/hProcess9"/>
    <dgm:cxn modelId="{21C90992-A977-404B-994D-23C824D36758}" srcId="{B27A91F1-C314-4F7F-871A-B2C6CB1DE210}" destId="{8CC75235-CA3A-4C51-A8FD-4BD8E513C79B}" srcOrd="1" destOrd="0" parTransId="{3345B475-3CFF-49D2-BA5E-88CDFC14DB41}" sibTransId="{B6A05959-C233-44A4-9071-64E72776DAF1}"/>
    <dgm:cxn modelId="{ACE8F0B9-8A34-4AF2-8CE8-402E55ED6D4C}" type="presOf" srcId="{208AB211-C0A8-4472-AF75-83F23B3805F0}" destId="{97B7242E-8F22-441B-A24A-CAE976D8710F}" srcOrd="0" destOrd="0" presId="urn:microsoft.com/office/officeart/2005/8/layout/hProcess9"/>
    <dgm:cxn modelId="{16DF98BD-3501-441E-8DC0-C768A2E90FD2}" type="presOf" srcId="{B27A91F1-C314-4F7F-871A-B2C6CB1DE210}" destId="{C353A2D6-AF66-4A2E-A181-297C25FC37D9}" srcOrd="0" destOrd="0" presId="urn:microsoft.com/office/officeart/2005/8/layout/hProcess9"/>
    <dgm:cxn modelId="{FACD0BC3-7EEC-467F-BF2C-B767DF917562}" srcId="{B27A91F1-C314-4F7F-871A-B2C6CB1DE210}" destId="{1BCDAF84-D1BE-4E54-B573-F20B0C00A04D}" srcOrd="0" destOrd="0" parTransId="{65B21A47-BA46-4A6E-A816-EA8CC75B2D2A}" sibTransId="{33ACEC7B-020E-41CD-840F-F9A3F482203A}"/>
    <dgm:cxn modelId="{361B8B4C-DAE4-466B-8BE8-63C62928A3CF}" type="presParOf" srcId="{C353A2D6-AF66-4A2E-A181-297C25FC37D9}" destId="{3D5B46BA-2ABC-4C39-A8C0-11BBAF61FC34}" srcOrd="0" destOrd="0" presId="urn:microsoft.com/office/officeart/2005/8/layout/hProcess9"/>
    <dgm:cxn modelId="{A4B497C7-0057-454C-93A6-E768A6131DCE}" type="presParOf" srcId="{C353A2D6-AF66-4A2E-A181-297C25FC37D9}" destId="{3EA88F05-13A9-496B-815C-523CC7C3AAD7}" srcOrd="1" destOrd="0" presId="urn:microsoft.com/office/officeart/2005/8/layout/hProcess9"/>
    <dgm:cxn modelId="{C4A3BA7A-00E9-4FFB-A4F5-046F36BD4F2E}" type="presParOf" srcId="{3EA88F05-13A9-496B-815C-523CC7C3AAD7}" destId="{212A3D22-A6A6-4972-A425-09AA82A5949B}" srcOrd="0" destOrd="0" presId="urn:microsoft.com/office/officeart/2005/8/layout/hProcess9"/>
    <dgm:cxn modelId="{D1A7B591-A682-4F31-BACB-445D22B14D5F}" type="presParOf" srcId="{3EA88F05-13A9-496B-815C-523CC7C3AAD7}" destId="{A3789582-9E44-429D-A352-CE52789B2424}" srcOrd="1" destOrd="0" presId="urn:microsoft.com/office/officeart/2005/8/layout/hProcess9"/>
    <dgm:cxn modelId="{FCB51957-4D28-4A4E-B6D5-4E1ABD872A45}" type="presParOf" srcId="{3EA88F05-13A9-496B-815C-523CC7C3AAD7}" destId="{23201A12-A439-4D69-9376-12C426A22A0C}" srcOrd="2" destOrd="0" presId="urn:microsoft.com/office/officeart/2005/8/layout/hProcess9"/>
    <dgm:cxn modelId="{ABF9271B-2072-4F7A-B0C0-E0A675472589}" type="presParOf" srcId="{3EA88F05-13A9-496B-815C-523CC7C3AAD7}" destId="{69D7BAEA-D17F-4145-9BB6-5BEC9657E353}" srcOrd="3" destOrd="0" presId="urn:microsoft.com/office/officeart/2005/8/layout/hProcess9"/>
    <dgm:cxn modelId="{C5FC93C5-17EA-496D-814D-D2F8CC5644AE}" type="presParOf" srcId="{3EA88F05-13A9-496B-815C-523CC7C3AAD7}" destId="{97B7242E-8F22-441B-A24A-CAE976D8710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27A91F1-C314-4F7F-871A-B2C6CB1DE210}" type="doc">
      <dgm:prSet loTypeId="urn:microsoft.com/office/officeart/2005/8/layout/hProcess9" loCatId="process" qsTypeId="urn:microsoft.com/office/officeart/2005/8/quickstyle/simple1" qsCatId="simple" csTypeId="urn:microsoft.com/office/officeart/2005/8/colors/accent0_2" csCatId="mainScheme" phldr="1"/>
      <dgm:spPr/>
    </dgm:pt>
    <dgm:pt modelId="{1BCDAF84-D1BE-4E54-B573-F20B0C00A04D}">
      <dgm:prSet phldrT="[Text]"/>
      <dgm:spPr/>
      <dgm:t>
        <a:bodyPr/>
        <a:lstStyle/>
        <a:p>
          <a:r>
            <a:rPr lang="en-GB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Üketiciler</a:t>
          </a:r>
          <a:endParaRPr lang="en-GB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Okuyucular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izleyiciler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öğrenciler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...</a:t>
          </a:r>
          <a:endParaRPr lang="en-GB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B21A47-BA46-4A6E-A816-EA8CC75B2D2A}" type="parTrans" cxnId="{FACD0BC3-7EEC-467F-BF2C-B767DF917562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ACEC7B-020E-41CD-840F-F9A3F482203A}" type="sibTrans" cxnId="{FACD0BC3-7EEC-467F-BF2C-B767DF917562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C75235-CA3A-4C51-A8FD-4BD8E513C79B}">
      <dgm:prSet phldrT="[Text]"/>
      <dgm:spPr/>
      <dgm:t>
        <a:bodyPr/>
        <a:lstStyle/>
        <a:p>
          <a:r>
            <a:rPr lang="en-GB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Müellifler</a:t>
          </a:r>
          <a:endParaRPr lang="en-GB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Yazarlar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müzisyenler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tasarımcılar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...</a:t>
          </a:r>
          <a:endParaRPr lang="en-GB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45B475-3CFF-49D2-BA5E-88CDFC14DB41}" type="parTrans" cxnId="{21C90992-A977-404B-994D-23C824D3675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A05959-C233-44A4-9071-64E72776DAF1}" type="sibTrans" cxnId="{21C90992-A977-404B-994D-23C824D3675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8AB211-C0A8-4472-AF75-83F23B3805F0}">
      <dgm:prSet phldrT="[Text]"/>
      <dgm:spPr/>
      <dgm:t>
        <a:bodyPr/>
        <a:lstStyle/>
        <a:p>
          <a:r>
            <a:rPr lang="en-GB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Tüccarlar</a:t>
          </a:r>
          <a:r>
            <a:rPr lang="en-GB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/ </a:t>
          </a:r>
          <a:r>
            <a:rPr lang="en-GB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Aracılar</a:t>
          </a:r>
          <a:endParaRPr lang="en-GB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Yayınevleri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müzik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yapımcıları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...</a:t>
          </a:r>
          <a:endParaRPr lang="en-GB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44B15B-6FCF-4A55-BD9F-59603A651A93}" type="parTrans" cxnId="{0220208C-56D6-408A-AB19-CC6F67BBE7D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BC8466-A310-4DF8-85CE-FCB8E344F0D7}" type="sibTrans" cxnId="{0220208C-56D6-408A-AB19-CC6F67BBE7D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53A2D6-AF66-4A2E-A181-297C25FC37D9}" type="pres">
      <dgm:prSet presAssocID="{B27A91F1-C314-4F7F-871A-B2C6CB1DE210}" presName="CompostProcess" presStyleCnt="0">
        <dgm:presLayoutVars>
          <dgm:dir/>
          <dgm:resizeHandles val="exact"/>
        </dgm:presLayoutVars>
      </dgm:prSet>
      <dgm:spPr/>
    </dgm:pt>
    <dgm:pt modelId="{3D5B46BA-2ABC-4C39-A8C0-11BBAF61FC34}" type="pres">
      <dgm:prSet presAssocID="{B27A91F1-C314-4F7F-871A-B2C6CB1DE210}" presName="arrow" presStyleLbl="bgShp" presStyleIdx="0" presStyleCnt="1"/>
      <dgm:spPr>
        <a:solidFill>
          <a:schemeClr val="bg1"/>
        </a:solidFill>
      </dgm:spPr>
    </dgm:pt>
    <dgm:pt modelId="{3EA88F05-13A9-496B-815C-523CC7C3AAD7}" type="pres">
      <dgm:prSet presAssocID="{B27A91F1-C314-4F7F-871A-B2C6CB1DE210}" presName="linearProcess" presStyleCnt="0"/>
      <dgm:spPr/>
    </dgm:pt>
    <dgm:pt modelId="{212A3D22-A6A6-4972-A425-09AA82A5949B}" type="pres">
      <dgm:prSet presAssocID="{1BCDAF84-D1BE-4E54-B573-F20B0C00A04D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3789582-9E44-429D-A352-CE52789B2424}" type="pres">
      <dgm:prSet presAssocID="{33ACEC7B-020E-41CD-840F-F9A3F482203A}" presName="sibTrans" presStyleCnt="0"/>
      <dgm:spPr/>
    </dgm:pt>
    <dgm:pt modelId="{23201A12-A439-4D69-9376-12C426A22A0C}" type="pres">
      <dgm:prSet presAssocID="{8CC75235-CA3A-4C51-A8FD-4BD8E513C79B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9D7BAEA-D17F-4145-9BB6-5BEC9657E353}" type="pres">
      <dgm:prSet presAssocID="{B6A05959-C233-44A4-9071-64E72776DAF1}" presName="sibTrans" presStyleCnt="0"/>
      <dgm:spPr/>
    </dgm:pt>
    <dgm:pt modelId="{97B7242E-8F22-441B-A24A-CAE976D8710F}" type="pres">
      <dgm:prSet presAssocID="{208AB211-C0A8-4472-AF75-83F23B3805F0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F713FDC-4092-42E9-BC2C-E03826951BF8}" type="presOf" srcId="{208AB211-C0A8-4472-AF75-83F23B3805F0}" destId="{97B7242E-8F22-441B-A24A-CAE976D8710F}" srcOrd="0" destOrd="0" presId="urn:microsoft.com/office/officeart/2005/8/layout/hProcess9"/>
    <dgm:cxn modelId="{7746BF86-CDB7-4D7A-AA79-38818B6B31F6}" type="presOf" srcId="{8CC75235-CA3A-4C51-A8FD-4BD8E513C79B}" destId="{23201A12-A439-4D69-9376-12C426A22A0C}" srcOrd="0" destOrd="0" presId="urn:microsoft.com/office/officeart/2005/8/layout/hProcess9"/>
    <dgm:cxn modelId="{0220208C-56D6-408A-AB19-CC6F67BBE7D8}" srcId="{B27A91F1-C314-4F7F-871A-B2C6CB1DE210}" destId="{208AB211-C0A8-4472-AF75-83F23B3805F0}" srcOrd="2" destOrd="0" parTransId="{DF44B15B-6FCF-4A55-BD9F-59603A651A93}" sibTransId="{11BC8466-A310-4DF8-85CE-FCB8E344F0D7}"/>
    <dgm:cxn modelId="{CBF6F5DB-09D7-4FC4-968D-71C45D687432}" type="presOf" srcId="{B27A91F1-C314-4F7F-871A-B2C6CB1DE210}" destId="{C353A2D6-AF66-4A2E-A181-297C25FC37D9}" srcOrd="0" destOrd="0" presId="urn:microsoft.com/office/officeart/2005/8/layout/hProcess9"/>
    <dgm:cxn modelId="{21C90992-A977-404B-994D-23C824D36758}" srcId="{B27A91F1-C314-4F7F-871A-B2C6CB1DE210}" destId="{8CC75235-CA3A-4C51-A8FD-4BD8E513C79B}" srcOrd="1" destOrd="0" parTransId="{3345B475-3CFF-49D2-BA5E-88CDFC14DB41}" sibTransId="{B6A05959-C233-44A4-9071-64E72776DAF1}"/>
    <dgm:cxn modelId="{772D9716-A313-48EB-AC54-7821FAF94CA8}" type="presOf" srcId="{1BCDAF84-D1BE-4E54-B573-F20B0C00A04D}" destId="{212A3D22-A6A6-4972-A425-09AA82A5949B}" srcOrd="0" destOrd="0" presId="urn:microsoft.com/office/officeart/2005/8/layout/hProcess9"/>
    <dgm:cxn modelId="{FACD0BC3-7EEC-467F-BF2C-B767DF917562}" srcId="{B27A91F1-C314-4F7F-871A-B2C6CB1DE210}" destId="{1BCDAF84-D1BE-4E54-B573-F20B0C00A04D}" srcOrd="0" destOrd="0" parTransId="{65B21A47-BA46-4A6E-A816-EA8CC75B2D2A}" sibTransId="{33ACEC7B-020E-41CD-840F-F9A3F482203A}"/>
    <dgm:cxn modelId="{A97AFBBB-E82B-4ACC-B9CF-FE6E1016D260}" type="presParOf" srcId="{C353A2D6-AF66-4A2E-A181-297C25FC37D9}" destId="{3D5B46BA-2ABC-4C39-A8C0-11BBAF61FC34}" srcOrd="0" destOrd="0" presId="urn:microsoft.com/office/officeart/2005/8/layout/hProcess9"/>
    <dgm:cxn modelId="{A85C863A-3A6D-4B92-80EC-B77860E26A5B}" type="presParOf" srcId="{C353A2D6-AF66-4A2E-A181-297C25FC37D9}" destId="{3EA88F05-13A9-496B-815C-523CC7C3AAD7}" srcOrd="1" destOrd="0" presId="urn:microsoft.com/office/officeart/2005/8/layout/hProcess9"/>
    <dgm:cxn modelId="{485DB774-D5CC-4ED9-84B2-C2F4430276C1}" type="presParOf" srcId="{3EA88F05-13A9-496B-815C-523CC7C3AAD7}" destId="{212A3D22-A6A6-4972-A425-09AA82A5949B}" srcOrd="0" destOrd="0" presId="urn:microsoft.com/office/officeart/2005/8/layout/hProcess9"/>
    <dgm:cxn modelId="{4F4E52D2-D6FC-453B-A2B0-D4D1A0303EEE}" type="presParOf" srcId="{3EA88F05-13A9-496B-815C-523CC7C3AAD7}" destId="{A3789582-9E44-429D-A352-CE52789B2424}" srcOrd="1" destOrd="0" presId="urn:microsoft.com/office/officeart/2005/8/layout/hProcess9"/>
    <dgm:cxn modelId="{68302D48-673A-43F2-825E-5B12039945F2}" type="presParOf" srcId="{3EA88F05-13A9-496B-815C-523CC7C3AAD7}" destId="{23201A12-A439-4D69-9376-12C426A22A0C}" srcOrd="2" destOrd="0" presId="urn:microsoft.com/office/officeart/2005/8/layout/hProcess9"/>
    <dgm:cxn modelId="{54362A3C-4724-478A-AEBE-2955622D8109}" type="presParOf" srcId="{3EA88F05-13A9-496B-815C-523CC7C3AAD7}" destId="{69D7BAEA-D17F-4145-9BB6-5BEC9657E353}" srcOrd="3" destOrd="0" presId="urn:microsoft.com/office/officeart/2005/8/layout/hProcess9"/>
    <dgm:cxn modelId="{73D02DA4-E1C4-402E-87E1-B4EA748E6B2B}" type="presParOf" srcId="{3EA88F05-13A9-496B-815C-523CC7C3AAD7}" destId="{97B7242E-8F22-441B-A24A-CAE976D8710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712697E-39F9-493C-8053-DF1C63E5FD08}" type="doc">
      <dgm:prSet loTypeId="urn:microsoft.com/office/officeart/2005/8/layout/gear1" loCatId="cycle" qsTypeId="urn:microsoft.com/office/officeart/2005/8/quickstyle/simple1" qsCatId="simple" csTypeId="urn:microsoft.com/office/officeart/2005/8/colors/accent0_1" csCatId="mainScheme" phldr="1"/>
      <dgm:spPr/>
    </dgm:pt>
    <dgm:pt modelId="{DFEA8AFC-73AB-4E3D-8425-3B4DCAB5D5DA}">
      <dgm:prSet phldrT="[Text]"/>
      <dgm:spPr/>
      <dgm:t>
        <a:bodyPr/>
        <a:lstStyle/>
        <a:p>
          <a:r>
            <a:rPr lang="en-GB"/>
            <a:t>Üketiciler</a:t>
          </a:r>
        </a:p>
      </dgm:t>
    </dgm:pt>
    <dgm:pt modelId="{D4CB30F1-4FBF-43E5-8133-D2F41C131048}" type="parTrans" cxnId="{5DDEB007-0E77-40E1-8E5B-173A5357D286}">
      <dgm:prSet/>
      <dgm:spPr/>
      <dgm:t>
        <a:bodyPr/>
        <a:lstStyle/>
        <a:p>
          <a:endParaRPr lang="en-GB"/>
        </a:p>
      </dgm:t>
    </dgm:pt>
    <dgm:pt modelId="{4D5DDB0A-640C-4108-8FC2-3B1BBC309FAC}" type="sibTrans" cxnId="{5DDEB007-0E77-40E1-8E5B-173A5357D286}">
      <dgm:prSet/>
      <dgm:spPr/>
      <dgm:t>
        <a:bodyPr/>
        <a:lstStyle/>
        <a:p>
          <a:endParaRPr lang="en-GB"/>
        </a:p>
      </dgm:t>
    </dgm:pt>
    <dgm:pt modelId="{12894596-A25E-4F59-9F96-2899F4A211A2}">
      <dgm:prSet phldrT="[Text]"/>
      <dgm:spPr/>
      <dgm:t>
        <a:bodyPr/>
        <a:lstStyle/>
        <a:p>
          <a:r>
            <a:rPr lang="en-GB"/>
            <a:t>Müellifler</a:t>
          </a:r>
        </a:p>
      </dgm:t>
    </dgm:pt>
    <dgm:pt modelId="{53AC8601-4E14-4C3A-B025-C8F5F4190D76}" type="parTrans" cxnId="{F64C6250-FF8B-4E8D-8A21-752AFF118877}">
      <dgm:prSet/>
      <dgm:spPr/>
      <dgm:t>
        <a:bodyPr/>
        <a:lstStyle/>
        <a:p>
          <a:endParaRPr lang="en-GB"/>
        </a:p>
      </dgm:t>
    </dgm:pt>
    <dgm:pt modelId="{6B70F340-64DD-4F69-A62A-FC3D471AE87D}" type="sibTrans" cxnId="{F64C6250-FF8B-4E8D-8A21-752AFF118877}">
      <dgm:prSet/>
      <dgm:spPr/>
      <dgm:t>
        <a:bodyPr/>
        <a:lstStyle/>
        <a:p>
          <a:endParaRPr lang="en-GB"/>
        </a:p>
      </dgm:t>
    </dgm:pt>
    <dgm:pt modelId="{CA60B982-EC39-43B1-AA0E-FD7FCBBDAEAF}" type="pres">
      <dgm:prSet presAssocID="{2712697E-39F9-493C-8053-DF1C63E5FD08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46BC046F-53EF-43F4-A8A6-459E711AF10A}" type="pres">
      <dgm:prSet presAssocID="{DFEA8AFC-73AB-4E3D-8425-3B4DCAB5D5DA}" presName="gear1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6D92D30-F26D-4804-9FE9-9344987676AD}" type="pres">
      <dgm:prSet presAssocID="{DFEA8AFC-73AB-4E3D-8425-3B4DCAB5D5DA}" presName="gear1srcNode" presStyleLbl="node1" presStyleIdx="0" presStyleCnt="2"/>
      <dgm:spPr/>
      <dgm:t>
        <a:bodyPr/>
        <a:lstStyle/>
        <a:p>
          <a:endParaRPr lang="en-GB"/>
        </a:p>
      </dgm:t>
    </dgm:pt>
    <dgm:pt modelId="{25270A03-0146-4EBF-88A4-3A7603345B85}" type="pres">
      <dgm:prSet presAssocID="{DFEA8AFC-73AB-4E3D-8425-3B4DCAB5D5DA}" presName="gear1dstNode" presStyleLbl="node1" presStyleIdx="0" presStyleCnt="2"/>
      <dgm:spPr/>
      <dgm:t>
        <a:bodyPr/>
        <a:lstStyle/>
        <a:p>
          <a:endParaRPr lang="en-GB"/>
        </a:p>
      </dgm:t>
    </dgm:pt>
    <dgm:pt modelId="{8F396F78-E819-4AFA-B292-A7D386B0DAA7}" type="pres">
      <dgm:prSet presAssocID="{12894596-A25E-4F59-9F96-2899F4A211A2}" presName="gear2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FC46352-D5E0-477E-BB1E-18CA841AB9DF}" type="pres">
      <dgm:prSet presAssocID="{12894596-A25E-4F59-9F96-2899F4A211A2}" presName="gear2srcNode" presStyleLbl="node1" presStyleIdx="1" presStyleCnt="2"/>
      <dgm:spPr/>
      <dgm:t>
        <a:bodyPr/>
        <a:lstStyle/>
        <a:p>
          <a:endParaRPr lang="en-GB"/>
        </a:p>
      </dgm:t>
    </dgm:pt>
    <dgm:pt modelId="{8C27DAE3-11F6-4492-8849-E92E916F6294}" type="pres">
      <dgm:prSet presAssocID="{12894596-A25E-4F59-9F96-2899F4A211A2}" presName="gear2dstNode" presStyleLbl="node1" presStyleIdx="1" presStyleCnt="2"/>
      <dgm:spPr/>
      <dgm:t>
        <a:bodyPr/>
        <a:lstStyle/>
        <a:p>
          <a:endParaRPr lang="en-GB"/>
        </a:p>
      </dgm:t>
    </dgm:pt>
    <dgm:pt modelId="{D3DB6BF1-8951-4764-AA48-C674906DADD5}" type="pres">
      <dgm:prSet presAssocID="{4D5DDB0A-640C-4108-8FC2-3B1BBC309FAC}" presName="connector1" presStyleLbl="sibTrans2D1" presStyleIdx="0" presStyleCnt="2"/>
      <dgm:spPr/>
      <dgm:t>
        <a:bodyPr/>
        <a:lstStyle/>
        <a:p>
          <a:endParaRPr lang="en-GB"/>
        </a:p>
      </dgm:t>
    </dgm:pt>
    <dgm:pt modelId="{825DA4D9-1CBC-41AC-9B97-2EC3012BA539}" type="pres">
      <dgm:prSet presAssocID="{6B70F340-64DD-4F69-A62A-FC3D471AE87D}" presName="connector2" presStyleLbl="sibTrans2D1" presStyleIdx="1" presStyleCnt="2"/>
      <dgm:spPr/>
      <dgm:t>
        <a:bodyPr/>
        <a:lstStyle/>
        <a:p>
          <a:endParaRPr lang="en-GB"/>
        </a:p>
      </dgm:t>
    </dgm:pt>
  </dgm:ptLst>
  <dgm:cxnLst>
    <dgm:cxn modelId="{18F19D9A-3B24-4AD5-A0E4-DA95DA367006}" type="presOf" srcId="{12894596-A25E-4F59-9F96-2899F4A211A2}" destId="{8F396F78-E819-4AFA-B292-A7D386B0DAA7}" srcOrd="0" destOrd="0" presId="urn:microsoft.com/office/officeart/2005/8/layout/gear1"/>
    <dgm:cxn modelId="{3EF3E275-6655-4787-AAFC-74C0EB1B97A8}" type="presOf" srcId="{6B70F340-64DD-4F69-A62A-FC3D471AE87D}" destId="{825DA4D9-1CBC-41AC-9B97-2EC3012BA539}" srcOrd="0" destOrd="0" presId="urn:microsoft.com/office/officeart/2005/8/layout/gear1"/>
    <dgm:cxn modelId="{5DDEB007-0E77-40E1-8E5B-173A5357D286}" srcId="{2712697E-39F9-493C-8053-DF1C63E5FD08}" destId="{DFEA8AFC-73AB-4E3D-8425-3B4DCAB5D5DA}" srcOrd="0" destOrd="0" parTransId="{D4CB30F1-4FBF-43E5-8133-D2F41C131048}" sibTransId="{4D5DDB0A-640C-4108-8FC2-3B1BBC309FAC}"/>
    <dgm:cxn modelId="{3EBC1615-BB6C-46E7-9088-A93707C9BB31}" type="presOf" srcId="{DFEA8AFC-73AB-4E3D-8425-3B4DCAB5D5DA}" destId="{E6D92D30-F26D-4804-9FE9-9344987676AD}" srcOrd="1" destOrd="0" presId="urn:microsoft.com/office/officeart/2005/8/layout/gear1"/>
    <dgm:cxn modelId="{B69432FE-101E-4940-A28A-F3DDD874DB8E}" type="presOf" srcId="{12894596-A25E-4F59-9F96-2899F4A211A2}" destId="{8C27DAE3-11F6-4492-8849-E92E916F6294}" srcOrd="2" destOrd="0" presId="urn:microsoft.com/office/officeart/2005/8/layout/gear1"/>
    <dgm:cxn modelId="{692388DE-C45E-469D-A2E5-56D89EF09520}" type="presOf" srcId="{12894596-A25E-4F59-9F96-2899F4A211A2}" destId="{7FC46352-D5E0-477E-BB1E-18CA841AB9DF}" srcOrd="1" destOrd="0" presId="urn:microsoft.com/office/officeart/2005/8/layout/gear1"/>
    <dgm:cxn modelId="{133F1A14-BC2F-46BE-8048-551ABA04EEF2}" type="presOf" srcId="{DFEA8AFC-73AB-4E3D-8425-3B4DCAB5D5DA}" destId="{46BC046F-53EF-43F4-A8A6-459E711AF10A}" srcOrd="0" destOrd="0" presId="urn:microsoft.com/office/officeart/2005/8/layout/gear1"/>
    <dgm:cxn modelId="{F64C6250-FF8B-4E8D-8A21-752AFF118877}" srcId="{2712697E-39F9-493C-8053-DF1C63E5FD08}" destId="{12894596-A25E-4F59-9F96-2899F4A211A2}" srcOrd="1" destOrd="0" parTransId="{53AC8601-4E14-4C3A-B025-C8F5F4190D76}" sibTransId="{6B70F340-64DD-4F69-A62A-FC3D471AE87D}"/>
    <dgm:cxn modelId="{E58ACA77-EDF5-4D17-9D03-C9807B8AE1A2}" type="presOf" srcId="{DFEA8AFC-73AB-4E3D-8425-3B4DCAB5D5DA}" destId="{25270A03-0146-4EBF-88A4-3A7603345B85}" srcOrd="2" destOrd="0" presId="urn:microsoft.com/office/officeart/2005/8/layout/gear1"/>
    <dgm:cxn modelId="{EBC02798-FF86-4738-9702-E8446EEA603D}" type="presOf" srcId="{4D5DDB0A-640C-4108-8FC2-3B1BBC309FAC}" destId="{D3DB6BF1-8951-4764-AA48-C674906DADD5}" srcOrd="0" destOrd="0" presId="urn:microsoft.com/office/officeart/2005/8/layout/gear1"/>
    <dgm:cxn modelId="{C51AFAFB-5BE2-4206-8550-B26244EBB005}" type="presOf" srcId="{2712697E-39F9-493C-8053-DF1C63E5FD08}" destId="{CA60B982-EC39-43B1-AA0E-FD7FCBBDAEAF}" srcOrd="0" destOrd="0" presId="urn:microsoft.com/office/officeart/2005/8/layout/gear1"/>
    <dgm:cxn modelId="{03356667-017D-438E-B9DA-5BAAB6FECA0C}" type="presParOf" srcId="{CA60B982-EC39-43B1-AA0E-FD7FCBBDAEAF}" destId="{46BC046F-53EF-43F4-A8A6-459E711AF10A}" srcOrd="0" destOrd="0" presId="urn:microsoft.com/office/officeart/2005/8/layout/gear1"/>
    <dgm:cxn modelId="{BB3FB632-0133-47A4-9F9E-05A818C4AE64}" type="presParOf" srcId="{CA60B982-EC39-43B1-AA0E-FD7FCBBDAEAF}" destId="{E6D92D30-F26D-4804-9FE9-9344987676AD}" srcOrd="1" destOrd="0" presId="urn:microsoft.com/office/officeart/2005/8/layout/gear1"/>
    <dgm:cxn modelId="{1C1543F7-E33D-4E89-8094-93BFDFA35310}" type="presParOf" srcId="{CA60B982-EC39-43B1-AA0E-FD7FCBBDAEAF}" destId="{25270A03-0146-4EBF-88A4-3A7603345B85}" srcOrd="2" destOrd="0" presId="urn:microsoft.com/office/officeart/2005/8/layout/gear1"/>
    <dgm:cxn modelId="{EE8677E7-E00B-4CE5-BB08-9A6FBC765EA4}" type="presParOf" srcId="{CA60B982-EC39-43B1-AA0E-FD7FCBBDAEAF}" destId="{8F396F78-E819-4AFA-B292-A7D386B0DAA7}" srcOrd="3" destOrd="0" presId="urn:microsoft.com/office/officeart/2005/8/layout/gear1"/>
    <dgm:cxn modelId="{19CF1FBA-F82A-4833-B78C-7CF54A42DFF5}" type="presParOf" srcId="{CA60B982-EC39-43B1-AA0E-FD7FCBBDAEAF}" destId="{7FC46352-D5E0-477E-BB1E-18CA841AB9DF}" srcOrd="4" destOrd="0" presId="urn:microsoft.com/office/officeart/2005/8/layout/gear1"/>
    <dgm:cxn modelId="{5C43C49E-1BC6-45F1-88C0-CB1BA5E9DC8C}" type="presParOf" srcId="{CA60B982-EC39-43B1-AA0E-FD7FCBBDAEAF}" destId="{8C27DAE3-11F6-4492-8849-E92E916F6294}" srcOrd="5" destOrd="0" presId="urn:microsoft.com/office/officeart/2005/8/layout/gear1"/>
    <dgm:cxn modelId="{11845165-37CF-4428-A32F-26E2D107CF09}" type="presParOf" srcId="{CA60B982-EC39-43B1-AA0E-FD7FCBBDAEAF}" destId="{D3DB6BF1-8951-4764-AA48-C674906DADD5}" srcOrd="6" destOrd="0" presId="urn:microsoft.com/office/officeart/2005/8/layout/gear1"/>
    <dgm:cxn modelId="{B33BB871-A9CB-400A-990D-DEAD14719B8C}" type="presParOf" srcId="{CA60B982-EC39-43B1-AA0E-FD7FCBBDAEAF}" destId="{825DA4D9-1CBC-41AC-9B97-2EC3012BA539}" srcOrd="7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27A91F1-C314-4F7F-871A-B2C6CB1DE210}" type="doc">
      <dgm:prSet loTypeId="urn:microsoft.com/office/officeart/2005/8/layout/hProcess9" loCatId="process" qsTypeId="urn:microsoft.com/office/officeart/2005/8/quickstyle/simple1" qsCatId="simple" csTypeId="urn:microsoft.com/office/officeart/2005/8/colors/accent0_2" csCatId="mainScheme" phldr="1"/>
      <dgm:spPr/>
    </dgm:pt>
    <dgm:pt modelId="{1BCDAF84-D1BE-4E54-B573-F20B0C00A04D}">
      <dgm:prSet phldrT="[Text]"/>
      <dgm:spPr/>
      <dgm:t>
        <a:bodyPr/>
        <a:lstStyle/>
        <a:p>
          <a:r>
            <a:rPr lang="en-GB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Üketiciler</a:t>
          </a:r>
          <a:endParaRPr lang="en-GB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Okuyucular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izleyiciler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öğrenciler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...</a:t>
          </a:r>
          <a:endParaRPr lang="en-GB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B21A47-BA46-4A6E-A816-EA8CC75B2D2A}" type="parTrans" cxnId="{FACD0BC3-7EEC-467F-BF2C-B767DF917562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ACEC7B-020E-41CD-840F-F9A3F482203A}" type="sibTrans" cxnId="{FACD0BC3-7EEC-467F-BF2C-B767DF917562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C75235-CA3A-4C51-A8FD-4BD8E513C79B}">
      <dgm:prSet phldrT="[Text]"/>
      <dgm:spPr/>
      <dgm:t>
        <a:bodyPr/>
        <a:lstStyle/>
        <a:p>
          <a:r>
            <a:rPr lang="en-GB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Müellifler</a:t>
          </a:r>
          <a:endParaRPr lang="en-GB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Kitap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yazarları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müzisyenler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tasarımcılar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...</a:t>
          </a:r>
          <a:endParaRPr lang="en-GB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45B475-3CFF-49D2-BA5E-88CDFC14DB41}" type="parTrans" cxnId="{21C90992-A977-404B-994D-23C824D3675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A05959-C233-44A4-9071-64E72776DAF1}" type="sibTrans" cxnId="{21C90992-A977-404B-994D-23C824D3675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8AB211-C0A8-4472-AF75-83F23B3805F0}">
      <dgm:prSet phldrT="[Text]"/>
      <dgm:spPr/>
      <dgm:t>
        <a:bodyPr/>
        <a:lstStyle/>
        <a:p>
          <a:r>
            <a:rPr lang="en-GB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Tüccarlar</a:t>
          </a:r>
          <a:r>
            <a:rPr lang="en-GB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/ </a:t>
          </a:r>
          <a:r>
            <a:rPr lang="en-GB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Aracılar</a:t>
          </a:r>
          <a:endParaRPr lang="en-GB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Yayınevleri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müzik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yapımcıları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...</a:t>
          </a:r>
          <a:endParaRPr lang="en-GB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44B15B-6FCF-4A55-BD9F-59603A651A93}" type="parTrans" cxnId="{0220208C-56D6-408A-AB19-CC6F67BBE7D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BC8466-A310-4DF8-85CE-FCB8E344F0D7}" type="sibTrans" cxnId="{0220208C-56D6-408A-AB19-CC6F67BBE7D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53A2D6-AF66-4A2E-A181-297C25FC37D9}" type="pres">
      <dgm:prSet presAssocID="{B27A91F1-C314-4F7F-871A-B2C6CB1DE210}" presName="CompostProcess" presStyleCnt="0">
        <dgm:presLayoutVars>
          <dgm:dir/>
          <dgm:resizeHandles val="exact"/>
        </dgm:presLayoutVars>
      </dgm:prSet>
      <dgm:spPr/>
    </dgm:pt>
    <dgm:pt modelId="{3D5B46BA-2ABC-4C39-A8C0-11BBAF61FC34}" type="pres">
      <dgm:prSet presAssocID="{B27A91F1-C314-4F7F-871A-B2C6CB1DE210}" presName="arrow" presStyleLbl="bgShp" presStyleIdx="0" presStyleCnt="1"/>
      <dgm:spPr>
        <a:solidFill>
          <a:schemeClr val="bg1"/>
        </a:solidFill>
      </dgm:spPr>
    </dgm:pt>
    <dgm:pt modelId="{3EA88F05-13A9-496B-815C-523CC7C3AAD7}" type="pres">
      <dgm:prSet presAssocID="{B27A91F1-C314-4F7F-871A-B2C6CB1DE210}" presName="linearProcess" presStyleCnt="0"/>
      <dgm:spPr/>
    </dgm:pt>
    <dgm:pt modelId="{212A3D22-A6A6-4972-A425-09AA82A5949B}" type="pres">
      <dgm:prSet presAssocID="{1BCDAF84-D1BE-4E54-B573-F20B0C00A04D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3789582-9E44-429D-A352-CE52789B2424}" type="pres">
      <dgm:prSet presAssocID="{33ACEC7B-020E-41CD-840F-F9A3F482203A}" presName="sibTrans" presStyleCnt="0"/>
      <dgm:spPr/>
    </dgm:pt>
    <dgm:pt modelId="{23201A12-A439-4D69-9376-12C426A22A0C}" type="pres">
      <dgm:prSet presAssocID="{8CC75235-CA3A-4C51-A8FD-4BD8E513C79B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9D7BAEA-D17F-4145-9BB6-5BEC9657E353}" type="pres">
      <dgm:prSet presAssocID="{B6A05959-C233-44A4-9071-64E72776DAF1}" presName="sibTrans" presStyleCnt="0"/>
      <dgm:spPr/>
    </dgm:pt>
    <dgm:pt modelId="{97B7242E-8F22-441B-A24A-CAE976D8710F}" type="pres">
      <dgm:prSet presAssocID="{208AB211-C0A8-4472-AF75-83F23B3805F0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4C6CF4BE-0AEA-4786-B558-DC914CC96391}" type="presOf" srcId="{8CC75235-CA3A-4C51-A8FD-4BD8E513C79B}" destId="{23201A12-A439-4D69-9376-12C426A22A0C}" srcOrd="0" destOrd="0" presId="urn:microsoft.com/office/officeart/2005/8/layout/hProcess9"/>
    <dgm:cxn modelId="{08302CA9-2842-46FF-9559-45ADA83A5547}" type="presOf" srcId="{208AB211-C0A8-4472-AF75-83F23B3805F0}" destId="{97B7242E-8F22-441B-A24A-CAE976D8710F}" srcOrd="0" destOrd="0" presId="urn:microsoft.com/office/officeart/2005/8/layout/hProcess9"/>
    <dgm:cxn modelId="{0220208C-56D6-408A-AB19-CC6F67BBE7D8}" srcId="{B27A91F1-C314-4F7F-871A-B2C6CB1DE210}" destId="{208AB211-C0A8-4472-AF75-83F23B3805F0}" srcOrd="2" destOrd="0" parTransId="{DF44B15B-6FCF-4A55-BD9F-59603A651A93}" sibTransId="{11BC8466-A310-4DF8-85CE-FCB8E344F0D7}"/>
    <dgm:cxn modelId="{1D5A3573-03D9-43AD-804F-14A86F3B2272}" type="presOf" srcId="{1BCDAF84-D1BE-4E54-B573-F20B0C00A04D}" destId="{212A3D22-A6A6-4972-A425-09AA82A5949B}" srcOrd="0" destOrd="0" presId="urn:microsoft.com/office/officeart/2005/8/layout/hProcess9"/>
    <dgm:cxn modelId="{E52071D8-3A1E-4DB4-B1A1-AF1C1BF92758}" type="presOf" srcId="{B27A91F1-C314-4F7F-871A-B2C6CB1DE210}" destId="{C353A2D6-AF66-4A2E-A181-297C25FC37D9}" srcOrd="0" destOrd="0" presId="urn:microsoft.com/office/officeart/2005/8/layout/hProcess9"/>
    <dgm:cxn modelId="{21C90992-A977-404B-994D-23C824D36758}" srcId="{B27A91F1-C314-4F7F-871A-B2C6CB1DE210}" destId="{8CC75235-CA3A-4C51-A8FD-4BD8E513C79B}" srcOrd="1" destOrd="0" parTransId="{3345B475-3CFF-49D2-BA5E-88CDFC14DB41}" sibTransId="{B6A05959-C233-44A4-9071-64E72776DAF1}"/>
    <dgm:cxn modelId="{FACD0BC3-7EEC-467F-BF2C-B767DF917562}" srcId="{B27A91F1-C314-4F7F-871A-B2C6CB1DE210}" destId="{1BCDAF84-D1BE-4E54-B573-F20B0C00A04D}" srcOrd="0" destOrd="0" parTransId="{65B21A47-BA46-4A6E-A816-EA8CC75B2D2A}" sibTransId="{33ACEC7B-020E-41CD-840F-F9A3F482203A}"/>
    <dgm:cxn modelId="{40068CBC-35A0-48F6-B90C-A23D719C8C04}" type="presParOf" srcId="{C353A2D6-AF66-4A2E-A181-297C25FC37D9}" destId="{3D5B46BA-2ABC-4C39-A8C0-11BBAF61FC34}" srcOrd="0" destOrd="0" presId="urn:microsoft.com/office/officeart/2005/8/layout/hProcess9"/>
    <dgm:cxn modelId="{538550CB-18EB-4019-9D1F-08F89EE2CC83}" type="presParOf" srcId="{C353A2D6-AF66-4A2E-A181-297C25FC37D9}" destId="{3EA88F05-13A9-496B-815C-523CC7C3AAD7}" srcOrd="1" destOrd="0" presId="urn:microsoft.com/office/officeart/2005/8/layout/hProcess9"/>
    <dgm:cxn modelId="{6FC1EAF0-E8F0-4AB3-9196-75DE44F13DD6}" type="presParOf" srcId="{3EA88F05-13A9-496B-815C-523CC7C3AAD7}" destId="{212A3D22-A6A6-4972-A425-09AA82A5949B}" srcOrd="0" destOrd="0" presId="urn:microsoft.com/office/officeart/2005/8/layout/hProcess9"/>
    <dgm:cxn modelId="{51C1FC8F-0592-484C-8021-649220E4F144}" type="presParOf" srcId="{3EA88F05-13A9-496B-815C-523CC7C3AAD7}" destId="{A3789582-9E44-429D-A352-CE52789B2424}" srcOrd="1" destOrd="0" presId="urn:microsoft.com/office/officeart/2005/8/layout/hProcess9"/>
    <dgm:cxn modelId="{705463D0-FA3B-44E0-9B44-F2B283222744}" type="presParOf" srcId="{3EA88F05-13A9-496B-815C-523CC7C3AAD7}" destId="{23201A12-A439-4D69-9376-12C426A22A0C}" srcOrd="2" destOrd="0" presId="urn:microsoft.com/office/officeart/2005/8/layout/hProcess9"/>
    <dgm:cxn modelId="{13935349-BDB0-480E-B021-5F56FAF59BD2}" type="presParOf" srcId="{3EA88F05-13A9-496B-815C-523CC7C3AAD7}" destId="{69D7BAEA-D17F-4145-9BB6-5BEC9657E353}" srcOrd="3" destOrd="0" presId="urn:microsoft.com/office/officeart/2005/8/layout/hProcess9"/>
    <dgm:cxn modelId="{198237ED-981B-42B3-8CBD-3948DA6A52E6}" type="presParOf" srcId="{3EA88F05-13A9-496B-815C-523CC7C3AAD7}" destId="{97B7242E-8F22-441B-A24A-CAE976D8710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27A91F1-C314-4F7F-871A-B2C6CB1DE210}" type="doc">
      <dgm:prSet loTypeId="urn:microsoft.com/office/officeart/2005/8/layout/hProcess9" loCatId="process" qsTypeId="urn:microsoft.com/office/officeart/2005/8/quickstyle/simple1" qsCatId="simple" csTypeId="urn:microsoft.com/office/officeart/2005/8/colors/accent0_2" csCatId="mainScheme" phldr="1"/>
      <dgm:spPr/>
    </dgm:pt>
    <dgm:pt modelId="{1BCDAF84-D1BE-4E54-B573-F20B0C00A04D}">
      <dgm:prSet phldrT="[Text]"/>
      <dgm:spPr/>
      <dgm:t>
        <a:bodyPr/>
        <a:lstStyle/>
        <a:p>
          <a:r>
            <a:rPr lang="en-GB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Üketiciler</a:t>
          </a:r>
          <a:endParaRPr lang="en-GB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Okuyucular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izleyiciler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öğrenciler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...</a:t>
          </a:r>
          <a:endParaRPr lang="en-GB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B21A47-BA46-4A6E-A816-EA8CC75B2D2A}" type="parTrans" cxnId="{FACD0BC3-7EEC-467F-BF2C-B767DF917562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ACEC7B-020E-41CD-840F-F9A3F482203A}" type="sibTrans" cxnId="{FACD0BC3-7EEC-467F-BF2C-B767DF917562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C75235-CA3A-4C51-A8FD-4BD8E513C79B}">
      <dgm:prSet phldrT="[Text]"/>
      <dgm:spPr/>
      <dgm:t>
        <a:bodyPr/>
        <a:lstStyle/>
        <a:p>
          <a:r>
            <a:rPr lang="en-GB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Müellifler</a:t>
          </a:r>
          <a:endParaRPr lang="en-GB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Yazarlar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müzisyenler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tasarımcılar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...</a:t>
          </a:r>
          <a:endParaRPr lang="en-GB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45B475-3CFF-49D2-BA5E-88CDFC14DB41}" type="parTrans" cxnId="{21C90992-A977-404B-994D-23C824D3675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A05959-C233-44A4-9071-64E72776DAF1}" type="sibTrans" cxnId="{21C90992-A977-404B-994D-23C824D3675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8AB211-C0A8-4472-AF75-83F23B3805F0}">
      <dgm:prSet phldrT="[Text]"/>
      <dgm:spPr/>
      <dgm:t>
        <a:bodyPr/>
        <a:lstStyle/>
        <a:p>
          <a:r>
            <a:rPr lang="en-GB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Tüccarlar</a:t>
          </a:r>
          <a:r>
            <a:rPr lang="en-GB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/ </a:t>
          </a:r>
          <a:r>
            <a:rPr lang="en-GB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Aracılar</a:t>
          </a:r>
          <a:endParaRPr lang="en-GB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Yayınevleri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müzik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yapımcıları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...</a:t>
          </a:r>
          <a:endParaRPr lang="en-GB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44B15B-6FCF-4A55-BD9F-59603A651A93}" type="parTrans" cxnId="{0220208C-56D6-408A-AB19-CC6F67BBE7D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BC8466-A310-4DF8-85CE-FCB8E344F0D7}" type="sibTrans" cxnId="{0220208C-56D6-408A-AB19-CC6F67BBE7D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53A2D6-AF66-4A2E-A181-297C25FC37D9}" type="pres">
      <dgm:prSet presAssocID="{B27A91F1-C314-4F7F-871A-B2C6CB1DE210}" presName="CompostProcess" presStyleCnt="0">
        <dgm:presLayoutVars>
          <dgm:dir/>
          <dgm:resizeHandles val="exact"/>
        </dgm:presLayoutVars>
      </dgm:prSet>
      <dgm:spPr/>
    </dgm:pt>
    <dgm:pt modelId="{3D5B46BA-2ABC-4C39-A8C0-11BBAF61FC34}" type="pres">
      <dgm:prSet presAssocID="{B27A91F1-C314-4F7F-871A-B2C6CB1DE210}" presName="arrow" presStyleLbl="bgShp" presStyleIdx="0" presStyleCnt="1"/>
      <dgm:spPr>
        <a:solidFill>
          <a:schemeClr val="bg1"/>
        </a:solidFill>
      </dgm:spPr>
    </dgm:pt>
    <dgm:pt modelId="{3EA88F05-13A9-496B-815C-523CC7C3AAD7}" type="pres">
      <dgm:prSet presAssocID="{B27A91F1-C314-4F7F-871A-B2C6CB1DE210}" presName="linearProcess" presStyleCnt="0"/>
      <dgm:spPr/>
    </dgm:pt>
    <dgm:pt modelId="{212A3D22-A6A6-4972-A425-09AA82A5949B}" type="pres">
      <dgm:prSet presAssocID="{1BCDAF84-D1BE-4E54-B573-F20B0C00A04D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3789582-9E44-429D-A352-CE52789B2424}" type="pres">
      <dgm:prSet presAssocID="{33ACEC7B-020E-41CD-840F-F9A3F482203A}" presName="sibTrans" presStyleCnt="0"/>
      <dgm:spPr/>
    </dgm:pt>
    <dgm:pt modelId="{23201A12-A439-4D69-9376-12C426A22A0C}" type="pres">
      <dgm:prSet presAssocID="{8CC75235-CA3A-4C51-A8FD-4BD8E513C79B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9D7BAEA-D17F-4145-9BB6-5BEC9657E353}" type="pres">
      <dgm:prSet presAssocID="{B6A05959-C233-44A4-9071-64E72776DAF1}" presName="sibTrans" presStyleCnt="0"/>
      <dgm:spPr/>
    </dgm:pt>
    <dgm:pt modelId="{97B7242E-8F22-441B-A24A-CAE976D8710F}" type="pres">
      <dgm:prSet presAssocID="{208AB211-C0A8-4472-AF75-83F23B3805F0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0220208C-56D6-408A-AB19-CC6F67BBE7D8}" srcId="{B27A91F1-C314-4F7F-871A-B2C6CB1DE210}" destId="{208AB211-C0A8-4472-AF75-83F23B3805F0}" srcOrd="2" destOrd="0" parTransId="{DF44B15B-6FCF-4A55-BD9F-59603A651A93}" sibTransId="{11BC8466-A310-4DF8-85CE-FCB8E344F0D7}"/>
    <dgm:cxn modelId="{2B42B3A8-9789-487C-BD59-657C63367352}" type="presOf" srcId="{8CC75235-CA3A-4C51-A8FD-4BD8E513C79B}" destId="{23201A12-A439-4D69-9376-12C426A22A0C}" srcOrd="0" destOrd="0" presId="urn:microsoft.com/office/officeart/2005/8/layout/hProcess9"/>
    <dgm:cxn modelId="{21C90992-A977-404B-994D-23C824D36758}" srcId="{B27A91F1-C314-4F7F-871A-B2C6CB1DE210}" destId="{8CC75235-CA3A-4C51-A8FD-4BD8E513C79B}" srcOrd="1" destOrd="0" parTransId="{3345B475-3CFF-49D2-BA5E-88CDFC14DB41}" sibTransId="{B6A05959-C233-44A4-9071-64E72776DAF1}"/>
    <dgm:cxn modelId="{981C6D0A-3A5A-4DAB-B18E-D22F66B61B8E}" type="presOf" srcId="{1BCDAF84-D1BE-4E54-B573-F20B0C00A04D}" destId="{212A3D22-A6A6-4972-A425-09AA82A5949B}" srcOrd="0" destOrd="0" presId="urn:microsoft.com/office/officeart/2005/8/layout/hProcess9"/>
    <dgm:cxn modelId="{5B1C0291-CEFB-48AD-A9E1-3E0FF64CB4DB}" type="presOf" srcId="{208AB211-C0A8-4472-AF75-83F23B3805F0}" destId="{97B7242E-8F22-441B-A24A-CAE976D8710F}" srcOrd="0" destOrd="0" presId="urn:microsoft.com/office/officeart/2005/8/layout/hProcess9"/>
    <dgm:cxn modelId="{8A16078B-37D7-479C-A51F-F013FFB944EC}" type="presOf" srcId="{B27A91F1-C314-4F7F-871A-B2C6CB1DE210}" destId="{C353A2D6-AF66-4A2E-A181-297C25FC37D9}" srcOrd="0" destOrd="0" presId="urn:microsoft.com/office/officeart/2005/8/layout/hProcess9"/>
    <dgm:cxn modelId="{FACD0BC3-7EEC-467F-BF2C-B767DF917562}" srcId="{B27A91F1-C314-4F7F-871A-B2C6CB1DE210}" destId="{1BCDAF84-D1BE-4E54-B573-F20B0C00A04D}" srcOrd="0" destOrd="0" parTransId="{65B21A47-BA46-4A6E-A816-EA8CC75B2D2A}" sibTransId="{33ACEC7B-020E-41CD-840F-F9A3F482203A}"/>
    <dgm:cxn modelId="{708C21E4-97A7-40B8-843B-BBAE8D8B4E60}" type="presParOf" srcId="{C353A2D6-AF66-4A2E-A181-297C25FC37D9}" destId="{3D5B46BA-2ABC-4C39-A8C0-11BBAF61FC34}" srcOrd="0" destOrd="0" presId="urn:microsoft.com/office/officeart/2005/8/layout/hProcess9"/>
    <dgm:cxn modelId="{D396AC4A-6F03-480B-8101-D863E6F103CB}" type="presParOf" srcId="{C353A2D6-AF66-4A2E-A181-297C25FC37D9}" destId="{3EA88F05-13A9-496B-815C-523CC7C3AAD7}" srcOrd="1" destOrd="0" presId="urn:microsoft.com/office/officeart/2005/8/layout/hProcess9"/>
    <dgm:cxn modelId="{13E9C8B9-5980-47AB-A452-147B8AC5750B}" type="presParOf" srcId="{3EA88F05-13A9-496B-815C-523CC7C3AAD7}" destId="{212A3D22-A6A6-4972-A425-09AA82A5949B}" srcOrd="0" destOrd="0" presId="urn:microsoft.com/office/officeart/2005/8/layout/hProcess9"/>
    <dgm:cxn modelId="{AC799B01-A6F3-42B4-A517-5BBC2CDE427D}" type="presParOf" srcId="{3EA88F05-13A9-496B-815C-523CC7C3AAD7}" destId="{A3789582-9E44-429D-A352-CE52789B2424}" srcOrd="1" destOrd="0" presId="urn:microsoft.com/office/officeart/2005/8/layout/hProcess9"/>
    <dgm:cxn modelId="{A66875DD-A129-4CF7-9C05-53DE16502EA0}" type="presParOf" srcId="{3EA88F05-13A9-496B-815C-523CC7C3AAD7}" destId="{23201A12-A439-4D69-9376-12C426A22A0C}" srcOrd="2" destOrd="0" presId="urn:microsoft.com/office/officeart/2005/8/layout/hProcess9"/>
    <dgm:cxn modelId="{9308A552-20BA-4052-9902-36B5D01402CF}" type="presParOf" srcId="{3EA88F05-13A9-496B-815C-523CC7C3AAD7}" destId="{69D7BAEA-D17F-4145-9BB6-5BEC9657E353}" srcOrd="3" destOrd="0" presId="urn:microsoft.com/office/officeart/2005/8/layout/hProcess9"/>
    <dgm:cxn modelId="{3FCE637F-B5C0-4832-946B-CA724F419024}" type="presParOf" srcId="{3EA88F05-13A9-496B-815C-523CC7C3AAD7}" destId="{97B7242E-8F22-441B-A24A-CAE976D8710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6B564C7-29A1-4F95-ABD2-31C9155C61A7}" type="doc">
      <dgm:prSet loTypeId="urn:microsoft.com/office/officeart/2005/8/layout/gear1" loCatId="cycle" qsTypeId="urn:microsoft.com/office/officeart/2005/8/quickstyle/simple1" qsCatId="simple" csTypeId="urn:microsoft.com/office/officeart/2005/8/colors/accent0_1" csCatId="mainScheme" phldr="1"/>
      <dgm:spPr/>
    </dgm:pt>
    <dgm:pt modelId="{E7813F11-EDCA-49D8-A9D6-F54C2538441A}">
      <dgm:prSet phldrT="[Text]"/>
      <dgm:spPr/>
      <dgm:t>
        <a:bodyPr/>
        <a:lstStyle/>
        <a:p>
          <a:r>
            <a:rPr lang="en-GB"/>
            <a:t>Üketiciler</a:t>
          </a:r>
        </a:p>
      </dgm:t>
    </dgm:pt>
    <dgm:pt modelId="{89D82724-C782-40B0-810F-4F0BC16A1673}" type="parTrans" cxnId="{9ED77D4E-874A-47BC-B252-4C4709D8AC94}">
      <dgm:prSet/>
      <dgm:spPr/>
      <dgm:t>
        <a:bodyPr/>
        <a:lstStyle/>
        <a:p>
          <a:endParaRPr lang="en-GB"/>
        </a:p>
      </dgm:t>
    </dgm:pt>
    <dgm:pt modelId="{4ECC04BE-FDB9-4BF7-B069-50C273AE70EA}" type="sibTrans" cxnId="{9ED77D4E-874A-47BC-B252-4C4709D8AC94}">
      <dgm:prSet/>
      <dgm:spPr/>
      <dgm:t>
        <a:bodyPr/>
        <a:lstStyle/>
        <a:p>
          <a:endParaRPr lang="en-GB"/>
        </a:p>
      </dgm:t>
    </dgm:pt>
    <dgm:pt modelId="{66BE0F29-0A51-4688-8F58-AA652080A0FD}">
      <dgm:prSet phldrT="[Text]"/>
      <dgm:spPr/>
      <dgm:t>
        <a:bodyPr/>
        <a:lstStyle/>
        <a:p>
          <a:r>
            <a:rPr lang="en-GB"/>
            <a:t>Fikirlerin Tüccarları</a:t>
          </a:r>
        </a:p>
      </dgm:t>
    </dgm:pt>
    <dgm:pt modelId="{1711E10A-CEEB-4D52-B997-A4D03CBFEF6C}" type="parTrans" cxnId="{9FC4B031-9180-4F59-BA23-8206E1421772}">
      <dgm:prSet/>
      <dgm:spPr/>
      <dgm:t>
        <a:bodyPr/>
        <a:lstStyle/>
        <a:p>
          <a:endParaRPr lang="en-GB"/>
        </a:p>
      </dgm:t>
    </dgm:pt>
    <dgm:pt modelId="{11203D19-9A46-46D5-AD1A-B4490A41E705}" type="sibTrans" cxnId="{9FC4B031-9180-4F59-BA23-8206E1421772}">
      <dgm:prSet/>
      <dgm:spPr/>
      <dgm:t>
        <a:bodyPr/>
        <a:lstStyle/>
        <a:p>
          <a:endParaRPr lang="en-GB"/>
        </a:p>
      </dgm:t>
    </dgm:pt>
    <dgm:pt modelId="{B3949B23-92D5-4D68-A7B9-30773B611900}">
      <dgm:prSet phldrT="[Text]"/>
      <dgm:spPr/>
      <dgm:t>
        <a:bodyPr/>
        <a:lstStyle/>
        <a:p>
          <a:r>
            <a:rPr lang="en-GB"/>
            <a:t>Müellifler</a:t>
          </a:r>
        </a:p>
      </dgm:t>
    </dgm:pt>
    <dgm:pt modelId="{CFA425F4-0D63-4D97-8A8C-120B466AF5A7}" type="parTrans" cxnId="{3D34F124-89CD-419B-8587-466FEDB88954}">
      <dgm:prSet/>
      <dgm:spPr/>
      <dgm:t>
        <a:bodyPr/>
        <a:lstStyle/>
        <a:p>
          <a:endParaRPr lang="en-GB"/>
        </a:p>
      </dgm:t>
    </dgm:pt>
    <dgm:pt modelId="{882606DC-522A-450D-8CF0-E9E6D1965604}" type="sibTrans" cxnId="{3D34F124-89CD-419B-8587-466FEDB88954}">
      <dgm:prSet/>
      <dgm:spPr/>
      <dgm:t>
        <a:bodyPr/>
        <a:lstStyle/>
        <a:p>
          <a:endParaRPr lang="en-GB"/>
        </a:p>
      </dgm:t>
    </dgm:pt>
    <dgm:pt modelId="{86D3F8E0-6780-46FB-8ADB-265CF74D5A98}" type="pres">
      <dgm:prSet presAssocID="{46B564C7-29A1-4F95-ABD2-31C9155C61A7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B5D1C642-FFD0-4D3A-A721-EF73D973C3A0}" type="pres">
      <dgm:prSet presAssocID="{E7813F11-EDCA-49D8-A9D6-F54C2538441A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FCC4982-C094-4E12-BC62-F465CE6B22D8}" type="pres">
      <dgm:prSet presAssocID="{E7813F11-EDCA-49D8-A9D6-F54C2538441A}" presName="gear1srcNode" presStyleLbl="node1" presStyleIdx="0" presStyleCnt="3"/>
      <dgm:spPr/>
      <dgm:t>
        <a:bodyPr/>
        <a:lstStyle/>
        <a:p>
          <a:endParaRPr lang="en-GB"/>
        </a:p>
      </dgm:t>
    </dgm:pt>
    <dgm:pt modelId="{2C1881B1-DCAB-4374-971F-5EE61F1FD961}" type="pres">
      <dgm:prSet presAssocID="{E7813F11-EDCA-49D8-A9D6-F54C2538441A}" presName="gear1dstNode" presStyleLbl="node1" presStyleIdx="0" presStyleCnt="3"/>
      <dgm:spPr/>
      <dgm:t>
        <a:bodyPr/>
        <a:lstStyle/>
        <a:p>
          <a:endParaRPr lang="en-GB"/>
        </a:p>
      </dgm:t>
    </dgm:pt>
    <dgm:pt modelId="{015BEBE2-709E-41F6-81B2-C7A7784F75E5}" type="pres">
      <dgm:prSet presAssocID="{66BE0F29-0A51-4688-8F58-AA652080A0FD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EF7C3BD-B11A-4F27-A27C-87C398DFBA0B}" type="pres">
      <dgm:prSet presAssocID="{66BE0F29-0A51-4688-8F58-AA652080A0FD}" presName="gear2srcNode" presStyleLbl="node1" presStyleIdx="1" presStyleCnt="3"/>
      <dgm:spPr/>
      <dgm:t>
        <a:bodyPr/>
        <a:lstStyle/>
        <a:p>
          <a:endParaRPr lang="en-GB"/>
        </a:p>
      </dgm:t>
    </dgm:pt>
    <dgm:pt modelId="{DE54A37D-6AD5-49E4-8932-35602FFB08D9}" type="pres">
      <dgm:prSet presAssocID="{66BE0F29-0A51-4688-8F58-AA652080A0FD}" presName="gear2dstNode" presStyleLbl="node1" presStyleIdx="1" presStyleCnt="3"/>
      <dgm:spPr/>
      <dgm:t>
        <a:bodyPr/>
        <a:lstStyle/>
        <a:p>
          <a:endParaRPr lang="en-GB"/>
        </a:p>
      </dgm:t>
    </dgm:pt>
    <dgm:pt modelId="{05E2EA10-3AB3-42E0-9D70-502ECD88A005}" type="pres">
      <dgm:prSet presAssocID="{B3949B23-92D5-4D68-A7B9-30773B611900}" presName="gear3" presStyleLbl="node1" presStyleIdx="2" presStyleCnt="3"/>
      <dgm:spPr/>
      <dgm:t>
        <a:bodyPr/>
        <a:lstStyle/>
        <a:p>
          <a:endParaRPr lang="en-GB"/>
        </a:p>
      </dgm:t>
    </dgm:pt>
    <dgm:pt modelId="{2C503475-79EB-496E-AE85-992F16E1D4F5}" type="pres">
      <dgm:prSet presAssocID="{B3949B23-92D5-4D68-A7B9-30773B611900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F32EABF-E5E9-4914-B954-D6C153210110}" type="pres">
      <dgm:prSet presAssocID="{B3949B23-92D5-4D68-A7B9-30773B611900}" presName="gear3srcNode" presStyleLbl="node1" presStyleIdx="2" presStyleCnt="3"/>
      <dgm:spPr/>
      <dgm:t>
        <a:bodyPr/>
        <a:lstStyle/>
        <a:p>
          <a:endParaRPr lang="en-GB"/>
        </a:p>
      </dgm:t>
    </dgm:pt>
    <dgm:pt modelId="{7E77B4A4-47A8-46C4-B0F1-67522CA3E06D}" type="pres">
      <dgm:prSet presAssocID="{B3949B23-92D5-4D68-A7B9-30773B611900}" presName="gear3dstNode" presStyleLbl="node1" presStyleIdx="2" presStyleCnt="3"/>
      <dgm:spPr/>
      <dgm:t>
        <a:bodyPr/>
        <a:lstStyle/>
        <a:p>
          <a:endParaRPr lang="en-GB"/>
        </a:p>
      </dgm:t>
    </dgm:pt>
    <dgm:pt modelId="{0C2EA9AC-3A29-490F-81A5-F203FAC1BB8D}" type="pres">
      <dgm:prSet presAssocID="{4ECC04BE-FDB9-4BF7-B069-50C273AE70EA}" presName="connector1" presStyleLbl="sibTrans2D1" presStyleIdx="0" presStyleCnt="3"/>
      <dgm:spPr/>
      <dgm:t>
        <a:bodyPr/>
        <a:lstStyle/>
        <a:p>
          <a:endParaRPr lang="en-GB"/>
        </a:p>
      </dgm:t>
    </dgm:pt>
    <dgm:pt modelId="{3D27425F-EAC4-495D-84BB-64491CDA3141}" type="pres">
      <dgm:prSet presAssocID="{11203D19-9A46-46D5-AD1A-B4490A41E705}" presName="connector2" presStyleLbl="sibTrans2D1" presStyleIdx="1" presStyleCnt="3"/>
      <dgm:spPr/>
      <dgm:t>
        <a:bodyPr/>
        <a:lstStyle/>
        <a:p>
          <a:endParaRPr lang="en-GB"/>
        </a:p>
      </dgm:t>
    </dgm:pt>
    <dgm:pt modelId="{04DA4CF6-83D5-4A18-9C37-BCFAC4BDC7A9}" type="pres">
      <dgm:prSet presAssocID="{882606DC-522A-450D-8CF0-E9E6D1965604}" presName="connector3" presStyleLbl="sibTrans2D1" presStyleIdx="2" presStyleCnt="3"/>
      <dgm:spPr/>
      <dgm:t>
        <a:bodyPr/>
        <a:lstStyle/>
        <a:p>
          <a:endParaRPr lang="en-GB"/>
        </a:p>
      </dgm:t>
    </dgm:pt>
  </dgm:ptLst>
  <dgm:cxnLst>
    <dgm:cxn modelId="{4AC4E014-6263-4CAC-BD4C-0F7E1A15329D}" type="presOf" srcId="{11203D19-9A46-46D5-AD1A-B4490A41E705}" destId="{3D27425F-EAC4-495D-84BB-64491CDA3141}" srcOrd="0" destOrd="0" presId="urn:microsoft.com/office/officeart/2005/8/layout/gear1"/>
    <dgm:cxn modelId="{8B509D13-0F89-474A-AA88-7249673CC934}" type="presOf" srcId="{66BE0F29-0A51-4688-8F58-AA652080A0FD}" destId="{0EF7C3BD-B11A-4F27-A27C-87C398DFBA0B}" srcOrd="1" destOrd="0" presId="urn:microsoft.com/office/officeart/2005/8/layout/gear1"/>
    <dgm:cxn modelId="{C6425A30-FB67-4961-8277-2FBE1EFFCB42}" type="presOf" srcId="{66BE0F29-0A51-4688-8F58-AA652080A0FD}" destId="{015BEBE2-709E-41F6-81B2-C7A7784F75E5}" srcOrd="0" destOrd="0" presId="urn:microsoft.com/office/officeart/2005/8/layout/gear1"/>
    <dgm:cxn modelId="{3D34F124-89CD-419B-8587-466FEDB88954}" srcId="{46B564C7-29A1-4F95-ABD2-31C9155C61A7}" destId="{B3949B23-92D5-4D68-A7B9-30773B611900}" srcOrd="2" destOrd="0" parTransId="{CFA425F4-0D63-4D97-8A8C-120B466AF5A7}" sibTransId="{882606DC-522A-450D-8CF0-E9E6D1965604}"/>
    <dgm:cxn modelId="{1258B3F9-69F5-4755-9066-2F4DA3897029}" type="presOf" srcId="{E7813F11-EDCA-49D8-A9D6-F54C2538441A}" destId="{2C1881B1-DCAB-4374-971F-5EE61F1FD961}" srcOrd="2" destOrd="0" presId="urn:microsoft.com/office/officeart/2005/8/layout/gear1"/>
    <dgm:cxn modelId="{5C306305-1BB4-40F8-BFFD-820ADE1C6941}" type="presOf" srcId="{882606DC-522A-450D-8CF0-E9E6D1965604}" destId="{04DA4CF6-83D5-4A18-9C37-BCFAC4BDC7A9}" srcOrd="0" destOrd="0" presId="urn:microsoft.com/office/officeart/2005/8/layout/gear1"/>
    <dgm:cxn modelId="{E0D6633A-DCAA-4777-9926-8C51317EBA0C}" type="presOf" srcId="{B3949B23-92D5-4D68-A7B9-30773B611900}" destId="{2C503475-79EB-496E-AE85-992F16E1D4F5}" srcOrd="1" destOrd="0" presId="urn:microsoft.com/office/officeart/2005/8/layout/gear1"/>
    <dgm:cxn modelId="{925AA53E-81C4-4193-8D29-43014303E325}" type="presOf" srcId="{66BE0F29-0A51-4688-8F58-AA652080A0FD}" destId="{DE54A37D-6AD5-49E4-8932-35602FFB08D9}" srcOrd="2" destOrd="0" presId="urn:microsoft.com/office/officeart/2005/8/layout/gear1"/>
    <dgm:cxn modelId="{9ED77D4E-874A-47BC-B252-4C4709D8AC94}" srcId="{46B564C7-29A1-4F95-ABD2-31C9155C61A7}" destId="{E7813F11-EDCA-49D8-A9D6-F54C2538441A}" srcOrd="0" destOrd="0" parTransId="{89D82724-C782-40B0-810F-4F0BC16A1673}" sibTransId="{4ECC04BE-FDB9-4BF7-B069-50C273AE70EA}"/>
    <dgm:cxn modelId="{9FC4B031-9180-4F59-BA23-8206E1421772}" srcId="{46B564C7-29A1-4F95-ABD2-31C9155C61A7}" destId="{66BE0F29-0A51-4688-8F58-AA652080A0FD}" srcOrd="1" destOrd="0" parTransId="{1711E10A-CEEB-4D52-B997-A4D03CBFEF6C}" sibTransId="{11203D19-9A46-46D5-AD1A-B4490A41E705}"/>
    <dgm:cxn modelId="{52176411-3826-4841-8045-491B889C3979}" type="presOf" srcId="{E7813F11-EDCA-49D8-A9D6-F54C2538441A}" destId="{B5D1C642-FFD0-4D3A-A721-EF73D973C3A0}" srcOrd="0" destOrd="0" presId="urn:microsoft.com/office/officeart/2005/8/layout/gear1"/>
    <dgm:cxn modelId="{24A86AA0-9AE7-4C0B-8D17-D2DBD42F9420}" type="presOf" srcId="{B3949B23-92D5-4D68-A7B9-30773B611900}" destId="{05E2EA10-3AB3-42E0-9D70-502ECD88A005}" srcOrd="0" destOrd="0" presId="urn:microsoft.com/office/officeart/2005/8/layout/gear1"/>
    <dgm:cxn modelId="{512D1694-D3EB-4B73-8131-CCE3FAC9C895}" type="presOf" srcId="{B3949B23-92D5-4D68-A7B9-30773B611900}" destId="{7F32EABF-E5E9-4914-B954-D6C153210110}" srcOrd="2" destOrd="0" presId="urn:microsoft.com/office/officeart/2005/8/layout/gear1"/>
    <dgm:cxn modelId="{A03AC4DD-9EA8-476F-B5AA-F04217E77C1A}" type="presOf" srcId="{B3949B23-92D5-4D68-A7B9-30773B611900}" destId="{7E77B4A4-47A8-46C4-B0F1-67522CA3E06D}" srcOrd="3" destOrd="0" presId="urn:microsoft.com/office/officeart/2005/8/layout/gear1"/>
    <dgm:cxn modelId="{0CA4FDAE-5877-4F71-9A2D-4697F89847FD}" type="presOf" srcId="{4ECC04BE-FDB9-4BF7-B069-50C273AE70EA}" destId="{0C2EA9AC-3A29-490F-81A5-F203FAC1BB8D}" srcOrd="0" destOrd="0" presId="urn:microsoft.com/office/officeart/2005/8/layout/gear1"/>
    <dgm:cxn modelId="{4F645D1B-B4CF-4B62-8242-FE23230A4712}" type="presOf" srcId="{46B564C7-29A1-4F95-ABD2-31C9155C61A7}" destId="{86D3F8E0-6780-46FB-8ADB-265CF74D5A98}" srcOrd="0" destOrd="0" presId="urn:microsoft.com/office/officeart/2005/8/layout/gear1"/>
    <dgm:cxn modelId="{2FD8F8B7-8550-4F23-B372-6408D1B5B133}" type="presOf" srcId="{E7813F11-EDCA-49D8-A9D6-F54C2538441A}" destId="{5FCC4982-C094-4E12-BC62-F465CE6B22D8}" srcOrd="1" destOrd="0" presId="urn:microsoft.com/office/officeart/2005/8/layout/gear1"/>
    <dgm:cxn modelId="{55D7AE5C-0B42-49CF-BF94-F52A4D65C9F2}" type="presParOf" srcId="{86D3F8E0-6780-46FB-8ADB-265CF74D5A98}" destId="{B5D1C642-FFD0-4D3A-A721-EF73D973C3A0}" srcOrd="0" destOrd="0" presId="urn:microsoft.com/office/officeart/2005/8/layout/gear1"/>
    <dgm:cxn modelId="{4E56E2DE-B0FC-467E-94E0-C24FB9840518}" type="presParOf" srcId="{86D3F8E0-6780-46FB-8ADB-265CF74D5A98}" destId="{5FCC4982-C094-4E12-BC62-F465CE6B22D8}" srcOrd="1" destOrd="0" presId="urn:microsoft.com/office/officeart/2005/8/layout/gear1"/>
    <dgm:cxn modelId="{73BC5305-0326-4268-91B1-FD81578FC561}" type="presParOf" srcId="{86D3F8E0-6780-46FB-8ADB-265CF74D5A98}" destId="{2C1881B1-DCAB-4374-971F-5EE61F1FD961}" srcOrd="2" destOrd="0" presId="urn:microsoft.com/office/officeart/2005/8/layout/gear1"/>
    <dgm:cxn modelId="{08F67A9B-82B3-4D76-8B15-FD81DEB728C5}" type="presParOf" srcId="{86D3F8E0-6780-46FB-8ADB-265CF74D5A98}" destId="{015BEBE2-709E-41F6-81B2-C7A7784F75E5}" srcOrd="3" destOrd="0" presId="urn:microsoft.com/office/officeart/2005/8/layout/gear1"/>
    <dgm:cxn modelId="{51FC721A-C8FB-4F82-B770-E438F446182A}" type="presParOf" srcId="{86D3F8E0-6780-46FB-8ADB-265CF74D5A98}" destId="{0EF7C3BD-B11A-4F27-A27C-87C398DFBA0B}" srcOrd="4" destOrd="0" presId="urn:microsoft.com/office/officeart/2005/8/layout/gear1"/>
    <dgm:cxn modelId="{4CABAFB3-0DB1-44D7-B053-EFF6C6899EC0}" type="presParOf" srcId="{86D3F8E0-6780-46FB-8ADB-265CF74D5A98}" destId="{DE54A37D-6AD5-49E4-8932-35602FFB08D9}" srcOrd="5" destOrd="0" presId="urn:microsoft.com/office/officeart/2005/8/layout/gear1"/>
    <dgm:cxn modelId="{167339D1-7579-4021-999C-106A10B95916}" type="presParOf" srcId="{86D3F8E0-6780-46FB-8ADB-265CF74D5A98}" destId="{05E2EA10-3AB3-42E0-9D70-502ECD88A005}" srcOrd="6" destOrd="0" presId="urn:microsoft.com/office/officeart/2005/8/layout/gear1"/>
    <dgm:cxn modelId="{C6DAA3E8-50D1-45B8-8F2B-F1EBACC8B597}" type="presParOf" srcId="{86D3F8E0-6780-46FB-8ADB-265CF74D5A98}" destId="{2C503475-79EB-496E-AE85-992F16E1D4F5}" srcOrd="7" destOrd="0" presId="urn:microsoft.com/office/officeart/2005/8/layout/gear1"/>
    <dgm:cxn modelId="{B9C88F74-2BEE-4E81-A61B-A0044DC03DE4}" type="presParOf" srcId="{86D3F8E0-6780-46FB-8ADB-265CF74D5A98}" destId="{7F32EABF-E5E9-4914-B954-D6C153210110}" srcOrd="8" destOrd="0" presId="urn:microsoft.com/office/officeart/2005/8/layout/gear1"/>
    <dgm:cxn modelId="{EAC1B157-9032-41D7-93A4-319DFB99851C}" type="presParOf" srcId="{86D3F8E0-6780-46FB-8ADB-265CF74D5A98}" destId="{7E77B4A4-47A8-46C4-B0F1-67522CA3E06D}" srcOrd="9" destOrd="0" presId="urn:microsoft.com/office/officeart/2005/8/layout/gear1"/>
    <dgm:cxn modelId="{EB8B8834-6BC6-46FE-9FD7-5822F77FF867}" type="presParOf" srcId="{86D3F8E0-6780-46FB-8ADB-265CF74D5A98}" destId="{0C2EA9AC-3A29-490F-81A5-F203FAC1BB8D}" srcOrd="10" destOrd="0" presId="urn:microsoft.com/office/officeart/2005/8/layout/gear1"/>
    <dgm:cxn modelId="{6AD08549-5B1D-4B46-B3AE-C5A036A356C8}" type="presParOf" srcId="{86D3F8E0-6780-46FB-8ADB-265CF74D5A98}" destId="{3D27425F-EAC4-495D-84BB-64491CDA3141}" srcOrd="11" destOrd="0" presId="urn:microsoft.com/office/officeart/2005/8/layout/gear1"/>
    <dgm:cxn modelId="{00F296DE-6A1A-43E4-BDB1-7BE2386E1062}" type="presParOf" srcId="{86D3F8E0-6780-46FB-8ADB-265CF74D5A98}" destId="{04DA4CF6-83D5-4A18-9C37-BCFAC4BDC7A9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27A91F1-C314-4F7F-871A-B2C6CB1DE210}" type="doc">
      <dgm:prSet loTypeId="urn:microsoft.com/office/officeart/2005/8/layout/hProcess9" loCatId="process" qsTypeId="urn:microsoft.com/office/officeart/2005/8/quickstyle/simple1" qsCatId="simple" csTypeId="urn:microsoft.com/office/officeart/2005/8/colors/accent0_2" csCatId="mainScheme" phldr="1"/>
      <dgm:spPr/>
    </dgm:pt>
    <dgm:pt modelId="{1BCDAF84-D1BE-4E54-B573-F20B0C00A04D}">
      <dgm:prSet phldrT="[Text]"/>
      <dgm:spPr/>
      <dgm:t>
        <a:bodyPr/>
        <a:lstStyle/>
        <a:p>
          <a:r>
            <a:rPr lang="en-GB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Üketiciler</a:t>
          </a:r>
          <a:endParaRPr lang="en-GB" b="1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Okuyucular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izleyiciler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öğrenciler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...</a:t>
          </a:r>
          <a:endParaRPr lang="en-GB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B21A47-BA46-4A6E-A816-EA8CC75B2D2A}" type="parTrans" cxnId="{FACD0BC3-7EEC-467F-BF2C-B767DF917562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ACEC7B-020E-41CD-840F-F9A3F482203A}" type="sibTrans" cxnId="{FACD0BC3-7EEC-467F-BF2C-B767DF917562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C75235-CA3A-4C51-A8FD-4BD8E513C79B}">
      <dgm:prSet phldrT="[Text]"/>
      <dgm:spPr/>
      <dgm:t>
        <a:bodyPr/>
        <a:lstStyle/>
        <a:p>
          <a:r>
            <a:rPr lang="en-GB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Müellifler</a:t>
          </a:r>
          <a:endParaRPr lang="en-GB" b="1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Yazarlar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müzisyenler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tasarımcılar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...</a:t>
          </a:r>
          <a:endParaRPr lang="en-GB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45B475-3CFF-49D2-BA5E-88CDFC14DB41}" type="parTrans" cxnId="{21C90992-A977-404B-994D-23C824D3675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A05959-C233-44A4-9071-64E72776DAF1}" type="sibTrans" cxnId="{21C90992-A977-404B-994D-23C824D3675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8AB211-C0A8-4472-AF75-83F23B3805F0}">
      <dgm:prSet phldrT="[Text]"/>
      <dgm:spPr/>
      <dgm:t>
        <a:bodyPr/>
        <a:lstStyle/>
        <a:p>
          <a:r>
            <a:rPr lang="en-GB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Tüccarlar</a:t>
          </a:r>
          <a:r>
            <a:rPr lang="en-GB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/ </a:t>
          </a:r>
          <a:r>
            <a:rPr lang="en-GB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Aracılar</a:t>
          </a:r>
          <a:endParaRPr lang="en-GB" b="1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Yayınevleri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müzik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yapımcıları</a:t>
          </a:r>
          <a:r>
            <a:rPr lang="en-GB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...</a:t>
          </a:r>
          <a:endParaRPr lang="en-GB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44B15B-6FCF-4A55-BD9F-59603A651A93}" type="parTrans" cxnId="{0220208C-56D6-408A-AB19-CC6F67BBE7D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BC8466-A310-4DF8-85CE-FCB8E344F0D7}" type="sibTrans" cxnId="{0220208C-56D6-408A-AB19-CC6F67BBE7D8}">
      <dgm:prSet/>
      <dgm:spPr/>
      <dgm:t>
        <a:bodyPr/>
        <a:lstStyle/>
        <a:p>
          <a:endParaRPr lang="en-GB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53A2D6-AF66-4A2E-A181-297C25FC37D9}" type="pres">
      <dgm:prSet presAssocID="{B27A91F1-C314-4F7F-871A-B2C6CB1DE210}" presName="CompostProcess" presStyleCnt="0">
        <dgm:presLayoutVars>
          <dgm:dir/>
          <dgm:resizeHandles val="exact"/>
        </dgm:presLayoutVars>
      </dgm:prSet>
      <dgm:spPr/>
    </dgm:pt>
    <dgm:pt modelId="{3D5B46BA-2ABC-4C39-A8C0-11BBAF61FC34}" type="pres">
      <dgm:prSet presAssocID="{B27A91F1-C314-4F7F-871A-B2C6CB1DE210}" presName="arrow" presStyleLbl="bgShp" presStyleIdx="0" presStyleCnt="1"/>
      <dgm:spPr/>
      <dgm:t>
        <a:bodyPr/>
        <a:lstStyle/>
        <a:p>
          <a:endParaRPr lang="en-GB"/>
        </a:p>
      </dgm:t>
    </dgm:pt>
    <dgm:pt modelId="{3EA88F05-13A9-496B-815C-523CC7C3AAD7}" type="pres">
      <dgm:prSet presAssocID="{B27A91F1-C314-4F7F-871A-B2C6CB1DE210}" presName="linearProcess" presStyleCnt="0"/>
      <dgm:spPr/>
    </dgm:pt>
    <dgm:pt modelId="{212A3D22-A6A6-4972-A425-09AA82A5949B}" type="pres">
      <dgm:prSet presAssocID="{1BCDAF84-D1BE-4E54-B573-F20B0C00A04D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3789582-9E44-429D-A352-CE52789B2424}" type="pres">
      <dgm:prSet presAssocID="{33ACEC7B-020E-41CD-840F-F9A3F482203A}" presName="sibTrans" presStyleCnt="0"/>
      <dgm:spPr/>
    </dgm:pt>
    <dgm:pt modelId="{23201A12-A439-4D69-9376-12C426A22A0C}" type="pres">
      <dgm:prSet presAssocID="{8CC75235-CA3A-4C51-A8FD-4BD8E513C79B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9D7BAEA-D17F-4145-9BB6-5BEC9657E353}" type="pres">
      <dgm:prSet presAssocID="{B6A05959-C233-44A4-9071-64E72776DAF1}" presName="sibTrans" presStyleCnt="0"/>
      <dgm:spPr/>
    </dgm:pt>
    <dgm:pt modelId="{97B7242E-8F22-441B-A24A-CAE976D8710F}" type="pres">
      <dgm:prSet presAssocID="{208AB211-C0A8-4472-AF75-83F23B3805F0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701E226D-64F8-4828-98C8-AEBD395D3259}" type="presOf" srcId="{208AB211-C0A8-4472-AF75-83F23B3805F0}" destId="{97B7242E-8F22-441B-A24A-CAE976D8710F}" srcOrd="0" destOrd="0" presId="urn:microsoft.com/office/officeart/2005/8/layout/hProcess9"/>
    <dgm:cxn modelId="{E2DDB1D1-5E38-43F3-865E-9B60D396CB48}" type="presOf" srcId="{8CC75235-CA3A-4C51-A8FD-4BD8E513C79B}" destId="{23201A12-A439-4D69-9376-12C426A22A0C}" srcOrd="0" destOrd="0" presId="urn:microsoft.com/office/officeart/2005/8/layout/hProcess9"/>
    <dgm:cxn modelId="{9DC6285A-5070-4E40-A875-642044F834F8}" type="presOf" srcId="{B27A91F1-C314-4F7F-871A-B2C6CB1DE210}" destId="{C353A2D6-AF66-4A2E-A181-297C25FC37D9}" srcOrd="0" destOrd="0" presId="urn:microsoft.com/office/officeart/2005/8/layout/hProcess9"/>
    <dgm:cxn modelId="{0220208C-56D6-408A-AB19-CC6F67BBE7D8}" srcId="{B27A91F1-C314-4F7F-871A-B2C6CB1DE210}" destId="{208AB211-C0A8-4472-AF75-83F23B3805F0}" srcOrd="2" destOrd="0" parTransId="{DF44B15B-6FCF-4A55-BD9F-59603A651A93}" sibTransId="{11BC8466-A310-4DF8-85CE-FCB8E344F0D7}"/>
    <dgm:cxn modelId="{21C90992-A977-404B-994D-23C824D36758}" srcId="{B27A91F1-C314-4F7F-871A-B2C6CB1DE210}" destId="{8CC75235-CA3A-4C51-A8FD-4BD8E513C79B}" srcOrd="1" destOrd="0" parTransId="{3345B475-3CFF-49D2-BA5E-88CDFC14DB41}" sibTransId="{B6A05959-C233-44A4-9071-64E72776DAF1}"/>
    <dgm:cxn modelId="{CFA95AFF-6545-4F7D-AD05-C73E88E65935}" type="presOf" srcId="{1BCDAF84-D1BE-4E54-B573-F20B0C00A04D}" destId="{212A3D22-A6A6-4972-A425-09AA82A5949B}" srcOrd="0" destOrd="0" presId="urn:microsoft.com/office/officeart/2005/8/layout/hProcess9"/>
    <dgm:cxn modelId="{FACD0BC3-7EEC-467F-BF2C-B767DF917562}" srcId="{B27A91F1-C314-4F7F-871A-B2C6CB1DE210}" destId="{1BCDAF84-D1BE-4E54-B573-F20B0C00A04D}" srcOrd="0" destOrd="0" parTransId="{65B21A47-BA46-4A6E-A816-EA8CC75B2D2A}" sibTransId="{33ACEC7B-020E-41CD-840F-F9A3F482203A}"/>
    <dgm:cxn modelId="{EED0861A-1FA4-4C5D-8CA8-BEAD30E582DD}" type="presParOf" srcId="{C353A2D6-AF66-4A2E-A181-297C25FC37D9}" destId="{3D5B46BA-2ABC-4C39-A8C0-11BBAF61FC34}" srcOrd="0" destOrd="0" presId="urn:microsoft.com/office/officeart/2005/8/layout/hProcess9"/>
    <dgm:cxn modelId="{BF7099DC-9111-46A9-9B29-A4AA73D5D1A3}" type="presParOf" srcId="{C353A2D6-AF66-4A2E-A181-297C25FC37D9}" destId="{3EA88F05-13A9-496B-815C-523CC7C3AAD7}" srcOrd="1" destOrd="0" presId="urn:microsoft.com/office/officeart/2005/8/layout/hProcess9"/>
    <dgm:cxn modelId="{25DE94F3-DB90-4CD2-80D6-4E9FFC4942BB}" type="presParOf" srcId="{3EA88F05-13A9-496B-815C-523CC7C3AAD7}" destId="{212A3D22-A6A6-4972-A425-09AA82A5949B}" srcOrd="0" destOrd="0" presId="urn:microsoft.com/office/officeart/2005/8/layout/hProcess9"/>
    <dgm:cxn modelId="{FE36B530-6023-4A59-9A95-C52805E4C09D}" type="presParOf" srcId="{3EA88F05-13A9-496B-815C-523CC7C3AAD7}" destId="{A3789582-9E44-429D-A352-CE52789B2424}" srcOrd="1" destOrd="0" presId="urn:microsoft.com/office/officeart/2005/8/layout/hProcess9"/>
    <dgm:cxn modelId="{5A5FF82D-FB32-4BC4-B04C-880780288BD6}" type="presParOf" srcId="{3EA88F05-13A9-496B-815C-523CC7C3AAD7}" destId="{23201A12-A439-4D69-9376-12C426A22A0C}" srcOrd="2" destOrd="0" presId="urn:microsoft.com/office/officeart/2005/8/layout/hProcess9"/>
    <dgm:cxn modelId="{91C0050B-2A38-487C-8784-F3F0BDE81DDA}" type="presParOf" srcId="{3EA88F05-13A9-496B-815C-523CC7C3AAD7}" destId="{69D7BAEA-D17F-4145-9BB6-5BEC9657E353}" srcOrd="3" destOrd="0" presId="urn:microsoft.com/office/officeart/2005/8/layout/hProcess9"/>
    <dgm:cxn modelId="{EF2DB6BA-4A0D-437D-80F8-AD31FB750621}" type="presParOf" srcId="{3EA88F05-13A9-496B-815C-523CC7C3AAD7}" destId="{97B7242E-8F22-441B-A24A-CAE976D8710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819A-6552-43BB-8839-99CE91EB1CE8}" type="datetimeFigureOut">
              <a:rPr lang="tr-TR" smtClean="0"/>
              <a:t>27.10.2020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04C15-577A-419D-8CEC-078FD549CB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5257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819A-6552-43BB-8839-99CE91EB1CE8}" type="datetimeFigureOut">
              <a:rPr lang="tr-TR" smtClean="0"/>
              <a:t>27.10.2020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04C15-577A-419D-8CEC-078FD549CB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5851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819A-6552-43BB-8839-99CE91EB1CE8}" type="datetimeFigureOut">
              <a:rPr lang="tr-TR" smtClean="0"/>
              <a:t>27.10.2020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04C15-577A-419D-8CEC-078FD549CB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5039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819A-6552-43BB-8839-99CE91EB1CE8}" type="datetimeFigureOut">
              <a:rPr lang="tr-TR" smtClean="0"/>
              <a:t>27.10.2020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04C15-577A-419D-8CEC-078FD549CB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110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819A-6552-43BB-8839-99CE91EB1CE8}" type="datetimeFigureOut">
              <a:rPr lang="tr-TR" smtClean="0"/>
              <a:t>27.10.2020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04C15-577A-419D-8CEC-078FD549CB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8056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819A-6552-43BB-8839-99CE91EB1CE8}" type="datetimeFigureOut">
              <a:rPr lang="tr-TR" smtClean="0"/>
              <a:t>27.10.2020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04C15-577A-419D-8CEC-078FD549CB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0958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819A-6552-43BB-8839-99CE91EB1CE8}" type="datetimeFigureOut">
              <a:rPr lang="tr-TR" smtClean="0"/>
              <a:t>27.10.2020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04C15-577A-419D-8CEC-078FD549CB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0655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819A-6552-43BB-8839-99CE91EB1CE8}" type="datetimeFigureOut">
              <a:rPr lang="tr-TR" smtClean="0"/>
              <a:t>27.10.2020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04C15-577A-419D-8CEC-078FD549CB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3240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819A-6552-43BB-8839-99CE91EB1CE8}" type="datetimeFigureOut">
              <a:rPr lang="tr-TR" smtClean="0"/>
              <a:t>27.10.2020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04C15-577A-419D-8CEC-078FD549CB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5223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819A-6552-43BB-8839-99CE91EB1CE8}" type="datetimeFigureOut">
              <a:rPr lang="tr-TR" smtClean="0"/>
              <a:t>27.10.2020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04C15-577A-419D-8CEC-078FD549CB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243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819A-6552-43BB-8839-99CE91EB1CE8}" type="datetimeFigureOut">
              <a:rPr lang="tr-TR" smtClean="0"/>
              <a:t>27.10.2020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04C15-577A-419D-8CEC-078FD549CB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3703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C819A-6552-43BB-8839-99CE91EB1CE8}" type="datetimeFigureOut">
              <a:rPr lang="tr-TR" smtClean="0"/>
              <a:t>27.10.2020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04C15-577A-419D-8CEC-078FD549CB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9982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ltug.yalcintas@politics.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Bilimsel</a:t>
            </a:r>
            <a:r>
              <a:rPr lang="en-GB" dirty="0" smtClean="0"/>
              <a:t> </a:t>
            </a:r>
            <a:r>
              <a:rPr lang="en-GB" dirty="0" err="1" smtClean="0"/>
              <a:t>Bilginin</a:t>
            </a:r>
            <a:r>
              <a:rPr lang="en-GB" dirty="0" smtClean="0"/>
              <a:t> </a:t>
            </a:r>
            <a:r>
              <a:rPr lang="en-GB" dirty="0" err="1" smtClean="0"/>
              <a:t>İktisadı</a:t>
            </a:r>
            <a:r>
              <a:rPr lang="en-GB" dirty="0" smtClean="0"/>
              <a:t>:</a:t>
            </a:r>
            <a:br>
              <a:rPr lang="en-GB" dirty="0" smtClean="0"/>
            </a:br>
            <a:r>
              <a:rPr lang="en-GB" dirty="0" err="1" smtClean="0"/>
              <a:t>Temel</a:t>
            </a:r>
            <a:r>
              <a:rPr lang="en-GB" smtClean="0"/>
              <a:t> Kavramlar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754438"/>
            <a:ext cx="9144000" cy="2455862"/>
          </a:xfrm>
        </p:spPr>
        <p:txBody>
          <a:bodyPr>
            <a:normAutofit/>
          </a:bodyPr>
          <a:lstStyle/>
          <a:p>
            <a:r>
              <a:rPr lang="en-GB" dirty="0" err="1" smtClean="0"/>
              <a:t>Altuğ</a:t>
            </a:r>
            <a:r>
              <a:rPr lang="en-GB" dirty="0" smtClean="0"/>
              <a:t> </a:t>
            </a:r>
            <a:r>
              <a:rPr lang="en-GB" dirty="0" err="1" smtClean="0"/>
              <a:t>Yalçıntaş</a:t>
            </a:r>
            <a:r>
              <a:rPr lang="en-GB" dirty="0" smtClean="0"/>
              <a:t>, Ankara </a:t>
            </a:r>
            <a:r>
              <a:rPr lang="en-GB" dirty="0" err="1" smtClean="0"/>
              <a:t>Üniversitesi</a:t>
            </a:r>
            <a:endParaRPr lang="en-GB" dirty="0" smtClean="0"/>
          </a:p>
          <a:p>
            <a:r>
              <a:rPr lang="en-GB" dirty="0">
                <a:hlinkClick r:id="rId2"/>
              </a:rPr>
              <a:t>altug.yalcintas@politics.ankara.edu.tr</a:t>
            </a:r>
            <a:r>
              <a:rPr lang="en-GB" dirty="0"/>
              <a:t> </a:t>
            </a:r>
          </a:p>
          <a:p>
            <a:endParaRPr lang="en-GB" b="1" i="1" dirty="0" smtClean="0"/>
          </a:p>
          <a:p>
            <a:r>
              <a:rPr lang="en-GB" b="1" i="1" dirty="0" err="1" smtClean="0"/>
              <a:t>Bilimsel</a:t>
            </a:r>
            <a:r>
              <a:rPr lang="en-GB" b="1" i="1" dirty="0" smtClean="0"/>
              <a:t> </a:t>
            </a:r>
            <a:r>
              <a:rPr lang="en-GB" b="1" i="1" dirty="0" err="1" smtClean="0"/>
              <a:t>Bilginin</a:t>
            </a:r>
            <a:r>
              <a:rPr lang="en-GB" b="1" i="1" dirty="0" smtClean="0"/>
              <a:t> </a:t>
            </a:r>
            <a:r>
              <a:rPr lang="en-GB" b="1" i="1" dirty="0" err="1" smtClean="0"/>
              <a:t>İktisadı</a:t>
            </a:r>
            <a:endParaRPr lang="en-GB" b="1" i="1" dirty="0" smtClean="0"/>
          </a:p>
          <a:p>
            <a:r>
              <a:rPr lang="en-GB" i="1" dirty="0" err="1" smtClean="0"/>
              <a:t>Fikri</a:t>
            </a:r>
            <a:r>
              <a:rPr lang="en-GB" i="1" dirty="0" smtClean="0"/>
              <a:t> </a:t>
            </a:r>
            <a:r>
              <a:rPr lang="en-GB" i="1" dirty="0" err="1" smtClean="0"/>
              <a:t>Mülkiyet</a:t>
            </a:r>
            <a:r>
              <a:rPr lang="en-GB" i="1" dirty="0" smtClean="0"/>
              <a:t> YL </a:t>
            </a:r>
            <a:r>
              <a:rPr lang="en-GB" i="1" dirty="0" err="1" smtClean="0"/>
              <a:t>Programı</a:t>
            </a:r>
            <a:r>
              <a:rPr lang="en-GB" i="1" dirty="0" smtClean="0"/>
              <a:t>, 2020-2021 </a:t>
            </a:r>
            <a:r>
              <a:rPr lang="en-GB" i="1" dirty="0" err="1" smtClean="0"/>
              <a:t>Akademik</a:t>
            </a:r>
            <a:r>
              <a:rPr lang="en-GB" i="1" dirty="0" smtClean="0"/>
              <a:t> </a:t>
            </a:r>
            <a:r>
              <a:rPr lang="en-GB" i="1" dirty="0" err="1" smtClean="0"/>
              <a:t>Yılı</a:t>
            </a:r>
            <a:endParaRPr lang="en-GB" i="1" dirty="0" smtClean="0"/>
          </a:p>
        </p:txBody>
      </p:sp>
    </p:spTree>
    <p:extLst>
      <p:ext uri="{BB962C8B-B14F-4D97-AF65-F5344CB8AC3E}">
        <p14:creationId xmlns:p14="http://schemas.microsoft.com/office/powerpoint/2010/main" val="4261744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Müellif</a:t>
            </a:r>
            <a:r>
              <a:rPr lang="en-GB" dirty="0" smtClean="0"/>
              <a:t>, </a:t>
            </a:r>
            <a:r>
              <a:rPr lang="en-GB" dirty="0" err="1" smtClean="0"/>
              <a:t>üketici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mütefekkir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Mütefekkirler</a:t>
            </a:r>
            <a:r>
              <a:rPr lang="en-GB" dirty="0"/>
              <a:t> = </a:t>
            </a:r>
            <a:r>
              <a:rPr lang="en-GB" dirty="0" err="1"/>
              <a:t>Müellifler</a:t>
            </a:r>
            <a:r>
              <a:rPr lang="en-GB" dirty="0"/>
              <a:t> + </a:t>
            </a:r>
            <a:r>
              <a:rPr lang="en-GB" dirty="0" err="1"/>
              <a:t>üketiciler</a:t>
            </a:r>
            <a:endParaRPr lang="en-GB" dirty="0"/>
          </a:p>
          <a:p>
            <a:r>
              <a:rPr lang="en-GB" dirty="0" err="1" smtClean="0"/>
              <a:t>Hiçbir</a:t>
            </a:r>
            <a:r>
              <a:rPr lang="en-GB" dirty="0" smtClean="0"/>
              <a:t> </a:t>
            </a:r>
            <a:r>
              <a:rPr lang="en-GB" dirty="0" err="1" smtClean="0"/>
              <a:t>eser</a:t>
            </a:r>
            <a:r>
              <a:rPr lang="en-GB" dirty="0" smtClean="0"/>
              <a:t>, </a:t>
            </a:r>
            <a:r>
              <a:rPr lang="en-GB" dirty="0" err="1" smtClean="0"/>
              <a:t>müellifinden</a:t>
            </a:r>
            <a:r>
              <a:rPr lang="en-GB" dirty="0" smtClean="0"/>
              <a:t> </a:t>
            </a:r>
            <a:r>
              <a:rPr lang="en-GB" dirty="0" err="1" smtClean="0"/>
              <a:t>ayrı</a:t>
            </a:r>
            <a:r>
              <a:rPr lang="en-GB" dirty="0" smtClean="0"/>
              <a:t> </a:t>
            </a:r>
            <a:r>
              <a:rPr lang="en-GB" dirty="0" err="1" smtClean="0"/>
              <a:t>düşünülemez</a:t>
            </a:r>
            <a:r>
              <a:rPr lang="en-GB" dirty="0" smtClean="0"/>
              <a:t>.</a:t>
            </a:r>
          </a:p>
          <a:p>
            <a:r>
              <a:rPr lang="en-GB" dirty="0" smtClean="0"/>
              <a:t>Her </a:t>
            </a:r>
            <a:r>
              <a:rPr lang="en-GB" dirty="0" err="1" smtClean="0"/>
              <a:t>müellif</a:t>
            </a:r>
            <a:r>
              <a:rPr lang="en-GB" dirty="0" smtClean="0"/>
              <a:t> belli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mütefekkir</a:t>
            </a:r>
            <a:r>
              <a:rPr lang="en-GB" dirty="0" smtClean="0"/>
              <a:t> </a:t>
            </a:r>
            <a:r>
              <a:rPr lang="en-GB" dirty="0" err="1" smtClean="0"/>
              <a:t>gurubuna</a:t>
            </a:r>
            <a:r>
              <a:rPr lang="en-GB" dirty="0" smtClean="0"/>
              <a:t> </a:t>
            </a:r>
            <a:r>
              <a:rPr lang="en-GB" dirty="0" err="1" smtClean="0"/>
              <a:t>hitap</a:t>
            </a:r>
            <a:r>
              <a:rPr lang="en-GB" dirty="0" smtClean="0"/>
              <a:t> </a:t>
            </a:r>
            <a:r>
              <a:rPr lang="en-GB" dirty="0" err="1" smtClean="0"/>
              <a:t>eder</a:t>
            </a:r>
            <a:r>
              <a:rPr lang="en-GB" dirty="0" smtClean="0"/>
              <a:t>.</a:t>
            </a:r>
          </a:p>
          <a:p>
            <a:r>
              <a:rPr lang="en-GB" dirty="0" smtClean="0"/>
              <a:t>Her </a:t>
            </a:r>
            <a:r>
              <a:rPr lang="en-GB" dirty="0" err="1" smtClean="0"/>
              <a:t>müellif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mütefekkirdir</a:t>
            </a:r>
            <a:r>
              <a:rPr lang="en-GB" dirty="0" smtClean="0"/>
              <a:t> </a:t>
            </a:r>
            <a:r>
              <a:rPr lang="en-GB" dirty="0" err="1" smtClean="0"/>
              <a:t>ama</a:t>
            </a:r>
            <a:r>
              <a:rPr lang="en-GB" dirty="0" smtClean="0"/>
              <a:t> her </a:t>
            </a:r>
            <a:r>
              <a:rPr lang="en-GB" dirty="0" err="1" smtClean="0"/>
              <a:t>mütefekkir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müellif</a:t>
            </a:r>
            <a:r>
              <a:rPr lang="en-GB" dirty="0" smtClean="0"/>
              <a:t> </a:t>
            </a:r>
            <a:r>
              <a:rPr lang="en-GB" dirty="0" err="1" smtClean="0"/>
              <a:t>olmak</a:t>
            </a:r>
            <a:r>
              <a:rPr lang="en-GB" dirty="0" smtClean="0"/>
              <a:t> </a:t>
            </a:r>
            <a:r>
              <a:rPr lang="en-GB" dirty="0" err="1" smtClean="0"/>
              <a:t>zorunda</a:t>
            </a:r>
            <a:r>
              <a:rPr lang="en-GB" dirty="0" smtClean="0"/>
              <a:t> </a:t>
            </a:r>
            <a:r>
              <a:rPr lang="en-GB" dirty="0" err="1" smtClean="0"/>
              <a:t>değildir</a:t>
            </a:r>
            <a:r>
              <a:rPr lang="en-GB" dirty="0" smtClean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47430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Fikri</a:t>
            </a:r>
            <a:r>
              <a:rPr lang="en-GB" dirty="0"/>
              <a:t> </a:t>
            </a:r>
            <a:r>
              <a:rPr lang="en-GB" dirty="0" err="1"/>
              <a:t>ekonomilerin</a:t>
            </a:r>
            <a:r>
              <a:rPr lang="en-GB" dirty="0"/>
              <a:t> </a:t>
            </a:r>
            <a:r>
              <a:rPr lang="en-GB" dirty="0" err="1"/>
              <a:t>tarafları</a:t>
            </a:r>
            <a:r>
              <a:rPr lang="en-GB" dirty="0"/>
              <a:t> / </a:t>
            </a:r>
            <a:r>
              <a:rPr lang="en-GB" dirty="0" err="1"/>
              <a:t>bileşenleri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Oval 3"/>
          <p:cNvSpPr/>
          <p:nvPr/>
        </p:nvSpPr>
        <p:spPr>
          <a:xfrm>
            <a:off x="279400" y="1838324"/>
            <a:ext cx="11645900" cy="418306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Metin kutusu 6"/>
          <p:cNvSpPr txBox="1"/>
          <p:nvPr/>
        </p:nvSpPr>
        <p:spPr>
          <a:xfrm>
            <a:off x="9366250" y="1343808"/>
            <a:ext cx="2273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AKADEMİK KAPİTALİZM*</a:t>
            </a:r>
            <a:endParaRPr lang="tr-TR" sz="2800" b="1" dirty="0"/>
          </a:p>
        </p:txBody>
      </p:sp>
      <p:sp>
        <p:nvSpPr>
          <p:cNvPr id="7" name="Metin kutusu 3"/>
          <p:cNvSpPr txBox="1"/>
          <p:nvPr/>
        </p:nvSpPr>
        <p:spPr>
          <a:xfrm>
            <a:off x="711200" y="6211669"/>
            <a:ext cx="10928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* Sheila Slaughter and Gary Rhoades. 1997. </a:t>
            </a:r>
            <a:r>
              <a:rPr lang="en-GB" i="1" dirty="0" smtClean="0"/>
              <a:t>Academic Capitalism and the New Economy: Markets, State, and Higher Education</a:t>
            </a:r>
            <a:r>
              <a:rPr lang="en-GB" dirty="0" smtClean="0"/>
              <a:t>. Johns Hopkins University Press.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913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Fikri</a:t>
            </a:r>
            <a:r>
              <a:rPr lang="en-GB" dirty="0"/>
              <a:t> </a:t>
            </a:r>
            <a:r>
              <a:rPr lang="en-GB" dirty="0" err="1"/>
              <a:t>ekonomilerin</a:t>
            </a:r>
            <a:r>
              <a:rPr lang="en-GB" dirty="0"/>
              <a:t> </a:t>
            </a:r>
            <a:r>
              <a:rPr lang="en-GB" dirty="0" err="1"/>
              <a:t>tarafları</a:t>
            </a:r>
            <a:r>
              <a:rPr lang="en-GB" dirty="0"/>
              <a:t> / </a:t>
            </a:r>
            <a:r>
              <a:rPr lang="en-GB" dirty="0" err="1"/>
              <a:t>bileşenleri</a:t>
            </a:r>
            <a:endParaRPr lang="tr-TR" dirty="0"/>
          </a:p>
        </p:txBody>
      </p:sp>
      <p:graphicFrame>
        <p:nvGraphicFramePr>
          <p:cNvPr id="4" name="Diagram 2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4"/>
          <p:cNvSpPr txBox="1"/>
          <p:nvPr/>
        </p:nvSpPr>
        <p:spPr>
          <a:xfrm>
            <a:off x="728870" y="6029739"/>
            <a:ext cx="99126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Görselin</a:t>
            </a:r>
            <a:r>
              <a:rPr lang="en-GB" dirty="0" smtClean="0"/>
              <a:t> </a:t>
            </a:r>
            <a:r>
              <a:rPr lang="en-GB" dirty="0" err="1" smtClean="0"/>
              <a:t>yayınlandığı</a:t>
            </a:r>
            <a:r>
              <a:rPr lang="en-GB" dirty="0" smtClean="0"/>
              <a:t> </a:t>
            </a:r>
            <a:r>
              <a:rPr lang="en-GB" dirty="0" err="1" smtClean="0"/>
              <a:t>kaynak</a:t>
            </a:r>
            <a:r>
              <a:rPr lang="en-GB" dirty="0" smtClean="0"/>
              <a:t>: </a:t>
            </a:r>
            <a:r>
              <a:rPr lang="en-GB" dirty="0" err="1" smtClean="0"/>
              <a:t>Altuğ</a:t>
            </a:r>
            <a:r>
              <a:rPr lang="en-GB" dirty="0" smtClean="0"/>
              <a:t> </a:t>
            </a:r>
            <a:r>
              <a:rPr lang="en-GB" dirty="0" err="1" smtClean="0"/>
              <a:t>Yalçıntaş</a:t>
            </a:r>
            <a:r>
              <a:rPr lang="en-GB" dirty="0" smtClean="0"/>
              <a:t>. 2019. </a:t>
            </a:r>
            <a:r>
              <a:rPr lang="en-GB" i="1" dirty="0" err="1" smtClean="0"/>
              <a:t>Bırakınız</a:t>
            </a:r>
            <a:r>
              <a:rPr lang="en-GB" i="1" dirty="0" smtClean="0"/>
              <a:t> </a:t>
            </a:r>
            <a:r>
              <a:rPr lang="en-GB" i="1" dirty="0" err="1" smtClean="0"/>
              <a:t>Kopyalasınlar</a:t>
            </a:r>
            <a:r>
              <a:rPr lang="en-GB" i="1" dirty="0" smtClean="0"/>
              <a:t>, </a:t>
            </a:r>
            <a:r>
              <a:rPr lang="en-GB" i="1" dirty="0" err="1" smtClean="0"/>
              <a:t>Bırakınız</a:t>
            </a:r>
            <a:r>
              <a:rPr lang="en-GB" i="1" dirty="0" smtClean="0"/>
              <a:t> </a:t>
            </a:r>
            <a:r>
              <a:rPr lang="en-GB" i="1" dirty="0" err="1" smtClean="0"/>
              <a:t>Paylaşsınlar</a:t>
            </a:r>
            <a:r>
              <a:rPr lang="en-GB" i="1" dirty="0" smtClean="0"/>
              <a:t>: </a:t>
            </a:r>
            <a:r>
              <a:rPr lang="en-GB" i="1" dirty="0" err="1" smtClean="0"/>
              <a:t>Dijitalleşme</a:t>
            </a:r>
            <a:r>
              <a:rPr lang="en-GB" i="1" dirty="0" smtClean="0"/>
              <a:t> </a:t>
            </a:r>
            <a:r>
              <a:rPr lang="en-GB" i="1" dirty="0" err="1" smtClean="0"/>
              <a:t>ve</a:t>
            </a:r>
            <a:r>
              <a:rPr lang="en-GB" i="1" dirty="0" smtClean="0"/>
              <a:t> İnternet </a:t>
            </a:r>
            <a:r>
              <a:rPr lang="en-GB" i="1" dirty="0" err="1" smtClean="0"/>
              <a:t>Çağında</a:t>
            </a:r>
            <a:r>
              <a:rPr lang="en-GB" i="1" dirty="0" smtClean="0"/>
              <a:t> </a:t>
            </a:r>
            <a:r>
              <a:rPr lang="en-GB" i="1" dirty="0" err="1" smtClean="0"/>
              <a:t>Fikri</a:t>
            </a:r>
            <a:r>
              <a:rPr lang="en-GB" i="1" dirty="0" smtClean="0"/>
              <a:t> </a:t>
            </a:r>
            <a:r>
              <a:rPr lang="en-GB" i="1" dirty="0" err="1" smtClean="0"/>
              <a:t>Mülkiyet</a:t>
            </a:r>
            <a:r>
              <a:rPr lang="en-GB" i="1" dirty="0" smtClean="0"/>
              <a:t> </a:t>
            </a:r>
            <a:r>
              <a:rPr lang="en-GB" i="1" dirty="0" err="1" smtClean="0"/>
              <a:t>İlişkileri</a:t>
            </a:r>
            <a:r>
              <a:rPr lang="en-GB" i="1" dirty="0" smtClean="0"/>
              <a:t>. </a:t>
            </a:r>
            <a:r>
              <a:rPr lang="en-GB" dirty="0" err="1" smtClean="0"/>
              <a:t>İkinci</a:t>
            </a:r>
            <a:r>
              <a:rPr lang="en-GB" dirty="0" smtClean="0"/>
              <a:t> </a:t>
            </a:r>
            <a:r>
              <a:rPr lang="en-GB" dirty="0" err="1" smtClean="0"/>
              <a:t>Edisyon</a:t>
            </a:r>
            <a:r>
              <a:rPr lang="en-GB" dirty="0" smtClean="0"/>
              <a:t>. AÜ SBF </a:t>
            </a:r>
            <a:r>
              <a:rPr lang="en-GB" dirty="0" err="1" smtClean="0"/>
              <a:t>Yayınları</a:t>
            </a:r>
            <a:r>
              <a:rPr lang="en-GB" dirty="0" smtClean="0"/>
              <a:t>: 15.</a:t>
            </a:r>
            <a:r>
              <a:rPr lang="en-GB" i="1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27760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Fikri</a:t>
            </a:r>
            <a:r>
              <a:rPr lang="en-GB" dirty="0"/>
              <a:t> </a:t>
            </a:r>
            <a:r>
              <a:rPr lang="en-GB" dirty="0" err="1"/>
              <a:t>ekonomilerin</a:t>
            </a:r>
            <a:r>
              <a:rPr lang="en-GB" dirty="0"/>
              <a:t> </a:t>
            </a:r>
            <a:r>
              <a:rPr lang="en-GB" dirty="0" err="1"/>
              <a:t>tarafları</a:t>
            </a:r>
            <a:r>
              <a:rPr lang="en-GB" dirty="0"/>
              <a:t> / </a:t>
            </a:r>
            <a:r>
              <a:rPr lang="en-GB" dirty="0" err="1"/>
              <a:t>bileşenleri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Çember Ok 2"/>
          <p:cNvSpPr/>
          <p:nvPr/>
        </p:nvSpPr>
        <p:spPr>
          <a:xfrm>
            <a:off x="2324100" y="1485900"/>
            <a:ext cx="3886200" cy="2692400"/>
          </a:xfrm>
          <a:prstGeom prst="circular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6" name="Çember Ok 5"/>
          <p:cNvSpPr/>
          <p:nvPr/>
        </p:nvSpPr>
        <p:spPr>
          <a:xfrm rot="10800000">
            <a:off x="2324100" y="3831432"/>
            <a:ext cx="3886200" cy="2692400"/>
          </a:xfrm>
          <a:prstGeom prst="circular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636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Fikri</a:t>
            </a:r>
            <a:r>
              <a:rPr lang="en-GB" dirty="0" smtClean="0"/>
              <a:t> </a:t>
            </a:r>
            <a:r>
              <a:rPr lang="en-GB" dirty="0" err="1" smtClean="0"/>
              <a:t>ekonomilerin</a:t>
            </a:r>
            <a:r>
              <a:rPr lang="en-GB" dirty="0" smtClean="0"/>
              <a:t> </a:t>
            </a:r>
            <a:r>
              <a:rPr lang="en-GB" dirty="0" err="1" smtClean="0"/>
              <a:t>tarafları</a:t>
            </a:r>
            <a:r>
              <a:rPr lang="en-GB" dirty="0" smtClean="0"/>
              <a:t> / </a:t>
            </a:r>
            <a:r>
              <a:rPr lang="en-GB" dirty="0" err="1" smtClean="0"/>
              <a:t>bileşenleri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666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Fikri</a:t>
            </a:r>
            <a:r>
              <a:rPr lang="en-GB" dirty="0"/>
              <a:t> </a:t>
            </a:r>
            <a:r>
              <a:rPr lang="en-GB" dirty="0" err="1"/>
              <a:t>ekonomilerin</a:t>
            </a:r>
            <a:r>
              <a:rPr lang="en-GB" dirty="0"/>
              <a:t> </a:t>
            </a:r>
            <a:r>
              <a:rPr lang="en-GB" dirty="0" err="1"/>
              <a:t>tarafları</a:t>
            </a:r>
            <a:r>
              <a:rPr lang="en-GB" dirty="0"/>
              <a:t> / </a:t>
            </a:r>
            <a:r>
              <a:rPr lang="en-GB" dirty="0" err="1"/>
              <a:t>bileşenleri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934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Üketim</a:t>
            </a:r>
            <a:r>
              <a:rPr lang="en-GB" dirty="0" smtClean="0"/>
              <a:t> (</a:t>
            </a:r>
            <a:r>
              <a:rPr lang="en-GB" dirty="0" err="1" smtClean="0"/>
              <a:t>Prosumption</a:t>
            </a:r>
            <a:r>
              <a:rPr lang="en-GB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07697"/>
          </a:xfrm>
        </p:spPr>
        <p:txBody>
          <a:bodyPr>
            <a:normAutofit fontScale="92500"/>
          </a:bodyPr>
          <a:lstStyle/>
          <a:p>
            <a:r>
              <a:rPr lang="en-GB" dirty="0" err="1" smtClean="0"/>
              <a:t>Üretim</a:t>
            </a:r>
            <a:r>
              <a:rPr lang="en-GB" dirty="0" smtClean="0"/>
              <a:t> (production)</a:t>
            </a:r>
          </a:p>
          <a:p>
            <a:r>
              <a:rPr lang="en-GB" dirty="0" err="1" smtClean="0"/>
              <a:t>Mübadele</a:t>
            </a:r>
            <a:r>
              <a:rPr lang="en-GB" dirty="0" smtClean="0"/>
              <a:t> (exchange, market transactions)</a:t>
            </a:r>
          </a:p>
          <a:p>
            <a:r>
              <a:rPr lang="en-GB" dirty="0" err="1" smtClean="0"/>
              <a:t>Tüketim</a:t>
            </a:r>
            <a:r>
              <a:rPr lang="en-GB" dirty="0" smtClean="0"/>
              <a:t> (consumption)</a:t>
            </a:r>
          </a:p>
          <a:p>
            <a:endParaRPr lang="en-GB" dirty="0"/>
          </a:p>
          <a:p>
            <a:r>
              <a:rPr lang="en-GB" b="1" dirty="0" err="1" smtClean="0"/>
              <a:t>Üketim</a:t>
            </a:r>
            <a:r>
              <a:rPr lang="en-GB" dirty="0" smtClean="0"/>
              <a:t>: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metanın</a:t>
            </a:r>
            <a:r>
              <a:rPr lang="en-GB" dirty="0" smtClean="0"/>
              <a:t> </a:t>
            </a:r>
            <a:r>
              <a:rPr lang="en-GB" dirty="0" err="1" smtClean="0"/>
              <a:t>miktarının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faydasının</a:t>
            </a:r>
            <a:r>
              <a:rPr lang="en-GB" dirty="0" smtClean="0"/>
              <a:t>, o </a:t>
            </a:r>
            <a:r>
              <a:rPr lang="en-GB" dirty="0" err="1" smtClean="0"/>
              <a:t>metanın</a:t>
            </a:r>
            <a:r>
              <a:rPr lang="en-GB" dirty="0" smtClean="0"/>
              <a:t> </a:t>
            </a:r>
            <a:r>
              <a:rPr lang="en-GB" dirty="0" err="1" smtClean="0"/>
              <a:t>tüketimi</a:t>
            </a:r>
            <a:r>
              <a:rPr lang="en-GB" dirty="0" smtClean="0"/>
              <a:t> </a:t>
            </a:r>
            <a:r>
              <a:rPr lang="en-GB" dirty="0" err="1" smtClean="0"/>
              <a:t>sonucunda</a:t>
            </a:r>
            <a:r>
              <a:rPr lang="en-GB" dirty="0" smtClean="0"/>
              <a:t> </a:t>
            </a:r>
            <a:r>
              <a:rPr lang="en-GB" dirty="0" err="1" smtClean="0"/>
              <a:t>azalmadığı</a:t>
            </a:r>
            <a:r>
              <a:rPr lang="en-GB" dirty="0" smtClean="0"/>
              <a:t> </a:t>
            </a:r>
            <a:r>
              <a:rPr lang="en-GB" dirty="0" err="1" smtClean="0"/>
              <a:t>süreçler</a:t>
            </a:r>
            <a:r>
              <a:rPr lang="en-GB" dirty="0" smtClean="0"/>
              <a:t> </a:t>
            </a:r>
            <a:r>
              <a:rPr lang="en-GB" dirty="0" err="1" smtClean="0"/>
              <a:t>ya</a:t>
            </a:r>
            <a:r>
              <a:rPr lang="en-GB" dirty="0" smtClean="0"/>
              <a:t> da </a:t>
            </a:r>
            <a:r>
              <a:rPr lang="en-GB" dirty="0" err="1" smtClean="0"/>
              <a:t>aktiviteler</a:t>
            </a:r>
            <a:endParaRPr lang="en-GB" dirty="0" smtClean="0"/>
          </a:p>
          <a:p>
            <a:r>
              <a:rPr lang="en-GB" b="1" dirty="0" err="1" smtClean="0"/>
              <a:t>Üketici</a:t>
            </a:r>
            <a:r>
              <a:rPr lang="en-GB" dirty="0" smtClean="0"/>
              <a:t>: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metanın</a:t>
            </a:r>
            <a:r>
              <a:rPr lang="en-GB" dirty="0" smtClean="0"/>
              <a:t> </a:t>
            </a:r>
            <a:r>
              <a:rPr lang="en-GB" dirty="0" err="1" smtClean="0"/>
              <a:t>miktarını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faydasını</a:t>
            </a:r>
            <a:r>
              <a:rPr lang="en-GB" dirty="0" smtClean="0"/>
              <a:t> </a:t>
            </a:r>
            <a:r>
              <a:rPr lang="en-GB" dirty="0" err="1" smtClean="0"/>
              <a:t>tüketerek</a:t>
            </a:r>
            <a:r>
              <a:rPr lang="en-GB" dirty="0" smtClean="0"/>
              <a:t> </a:t>
            </a:r>
            <a:r>
              <a:rPr lang="en-GB" dirty="0" err="1" smtClean="0"/>
              <a:t>arttıran</a:t>
            </a:r>
            <a:r>
              <a:rPr lang="en-GB" dirty="0" smtClean="0"/>
              <a:t> </a:t>
            </a:r>
            <a:r>
              <a:rPr lang="en-GB" dirty="0" err="1" smtClean="0"/>
              <a:t>kişi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err="1" smtClean="0"/>
              <a:t>Ekonominin</a:t>
            </a:r>
            <a:r>
              <a:rPr lang="en-GB" dirty="0" smtClean="0"/>
              <a:t> </a:t>
            </a:r>
            <a:r>
              <a:rPr lang="en-GB" dirty="0" err="1" smtClean="0"/>
              <a:t>geleneksel</a:t>
            </a:r>
            <a:r>
              <a:rPr lang="en-GB" dirty="0" smtClean="0"/>
              <a:t> </a:t>
            </a:r>
            <a:r>
              <a:rPr lang="en-GB" dirty="0" err="1" smtClean="0"/>
              <a:t>iki</a:t>
            </a:r>
            <a:r>
              <a:rPr lang="en-GB" dirty="0" smtClean="0"/>
              <a:t> </a:t>
            </a:r>
            <a:r>
              <a:rPr lang="en-GB" dirty="0" err="1" smtClean="0"/>
              <a:t>alanının</a:t>
            </a:r>
            <a:r>
              <a:rPr lang="en-GB" dirty="0" smtClean="0"/>
              <a:t> (</a:t>
            </a:r>
            <a:r>
              <a:rPr lang="en-GB" dirty="0" err="1" smtClean="0"/>
              <a:t>üretim</a:t>
            </a:r>
            <a:r>
              <a:rPr lang="en-GB" dirty="0" smtClean="0"/>
              <a:t> + </a:t>
            </a:r>
            <a:r>
              <a:rPr lang="en-GB" dirty="0" err="1" smtClean="0"/>
              <a:t>tüketim</a:t>
            </a:r>
            <a:r>
              <a:rPr lang="en-GB" dirty="0" smtClean="0"/>
              <a:t>) </a:t>
            </a:r>
            <a:r>
              <a:rPr lang="en-GB" dirty="0" err="1" smtClean="0"/>
              <a:t>füzyonu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bu</a:t>
            </a:r>
            <a:r>
              <a:rPr lang="en-GB" dirty="0" smtClean="0"/>
              <a:t> </a:t>
            </a:r>
            <a:r>
              <a:rPr lang="en-GB" dirty="0" err="1" smtClean="0"/>
              <a:t>füzyon</a:t>
            </a:r>
            <a:r>
              <a:rPr lang="en-GB" dirty="0" smtClean="0"/>
              <a:t> </a:t>
            </a:r>
            <a:r>
              <a:rPr lang="en-GB" dirty="0" err="1" smtClean="0"/>
              <a:t>neticesinde</a:t>
            </a:r>
            <a:r>
              <a:rPr lang="en-GB" dirty="0" smtClean="0"/>
              <a:t> </a:t>
            </a:r>
            <a:r>
              <a:rPr lang="en-GB" dirty="0" err="1" smtClean="0"/>
              <a:t>yeni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iktisadi</a:t>
            </a:r>
            <a:r>
              <a:rPr lang="en-GB" dirty="0" smtClean="0"/>
              <a:t> </a:t>
            </a:r>
            <a:r>
              <a:rPr lang="en-GB" dirty="0" err="1" smtClean="0"/>
              <a:t>sürecin</a:t>
            </a:r>
            <a:r>
              <a:rPr lang="en-GB" dirty="0" smtClean="0"/>
              <a:t> </a:t>
            </a:r>
            <a:r>
              <a:rPr lang="en-GB" dirty="0" err="1" smtClean="0"/>
              <a:t>ya</a:t>
            </a:r>
            <a:r>
              <a:rPr lang="en-GB" dirty="0" smtClean="0"/>
              <a:t> da </a:t>
            </a:r>
            <a:r>
              <a:rPr lang="en-GB" dirty="0" err="1" smtClean="0"/>
              <a:t>aktivitenin</a:t>
            </a:r>
            <a:r>
              <a:rPr lang="en-GB" dirty="0" smtClean="0"/>
              <a:t> </a:t>
            </a:r>
            <a:r>
              <a:rPr lang="en-GB" dirty="0" err="1" smtClean="0"/>
              <a:t>zuhur</a:t>
            </a:r>
            <a:r>
              <a:rPr lang="en-GB" dirty="0" smtClean="0"/>
              <a:t> </a:t>
            </a:r>
            <a:r>
              <a:rPr lang="en-GB" dirty="0" err="1" smtClean="0"/>
              <a:t>etmesi</a:t>
            </a:r>
            <a:r>
              <a:rPr lang="en-GB" dirty="0" smtClean="0"/>
              <a:t>.</a:t>
            </a:r>
            <a:endParaRPr lang="tr-TR" dirty="0"/>
          </a:p>
        </p:txBody>
      </p:sp>
      <p:sp>
        <p:nvSpPr>
          <p:cNvPr id="4" name="Sağ Ayraç 3"/>
          <p:cNvSpPr/>
          <p:nvPr/>
        </p:nvSpPr>
        <p:spPr>
          <a:xfrm>
            <a:off x="6823765" y="1801743"/>
            <a:ext cx="711200" cy="13970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7633252" y="2091588"/>
            <a:ext cx="424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Geleneksel</a:t>
            </a:r>
            <a:r>
              <a:rPr lang="en-GB" dirty="0" smtClean="0"/>
              <a:t> </a:t>
            </a:r>
            <a:r>
              <a:rPr lang="en-GB" dirty="0" err="1" smtClean="0"/>
              <a:t>anlamda</a:t>
            </a:r>
            <a:r>
              <a:rPr lang="en-GB" dirty="0" smtClean="0"/>
              <a:t> </a:t>
            </a:r>
            <a:r>
              <a:rPr lang="en-GB" dirty="0" err="1" smtClean="0"/>
              <a:t>işleyen</a:t>
            </a:r>
            <a:r>
              <a:rPr lang="en-GB" dirty="0" smtClean="0"/>
              <a:t> </a:t>
            </a:r>
            <a:r>
              <a:rPr lang="en-GB" dirty="0" err="1" smtClean="0"/>
              <a:t>ekonomilere</a:t>
            </a:r>
            <a:r>
              <a:rPr lang="en-GB" dirty="0" smtClean="0"/>
              <a:t> </a:t>
            </a:r>
            <a:r>
              <a:rPr lang="en-GB" dirty="0" err="1" smtClean="0"/>
              <a:t>içkin</a:t>
            </a:r>
            <a:r>
              <a:rPr lang="en-GB" dirty="0" smtClean="0"/>
              <a:t> </a:t>
            </a:r>
            <a:r>
              <a:rPr lang="en-GB" dirty="0" err="1" smtClean="0"/>
              <a:t>süreçler</a:t>
            </a:r>
            <a:r>
              <a:rPr lang="en-GB" dirty="0" smtClean="0"/>
              <a:t> </a:t>
            </a:r>
            <a:r>
              <a:rPr lang="en-GB" dirty="0" err="1" smtClean="0"/>
              <a:t>ya</a:t>
            </a:r>
            <a:r>
              <a:rPr lang="en-GB" dirty="0" smtClean="0"/>
              <a:t> da </a:t>
            </a:r>
            <a:r>
              <a:rPr lang="en-GB" dirty="0" err="1" smtClean="0"/>
              <a:t>aktiviteler</a:t>
            </a:r>
            <a:r>
              <a:rPr lang="en-GB" dirty="0" smtClean="0"/>
              <a:t> (</a:t>
            </a:r>
            <a:r>
              <a:rPr lang="en-GB" dirty="0" err="1" smtClean="0"/>
              <a:t>örnek</a:t>
            </a:r>
            <a:r>
              <a:rPr lang="en-GB" dirty="0" smtClean="0"/>
              <a:t>: 19. YY </a:t>
            </a:r>
            <a:r>
              <a:rPr lang="en-GB" dirty="0" err="1" smtClean="0"/>
              <a:t>Sanayileşmiş</a:t>
            </a:r>
            <a:r>
              <a:rPr lang="en-GB" dirty="0" smtClean="0"/>
              <a:t> </a:t>
            </a:r>
            <a:r>
              <a:rPr lang="en-GB" dirty="0" err="1" smtClean="0"/>
              <a:t>Britanya</a:t>
            </a:r>
            <a:r>
              <a:rPr lang="en-GB" dirty="0" smtClean="0"/>
              <a:t> </a:t>
            </a:r>
            <a:r>
              <a:rPr lang="en-GB" dirty="0" err="1" smtClean="0"/>
              <a:t>ekonomisi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3176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Müellif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eserin</a:t>
            </a:r>
            <a:r>
              <a:rPr lang="en-GB" dirty="0" smtClean="0"/>
              <a:t> ilk </a:t>
            </a:r>
            <a:r>
              <a:rPr lang="en-GB" u="sng" dirty="0" err="1" smtClean="0"/>
              <a:t>yaratıcısı</a:t>
            </a:r>
            <a:r>
              <a:rPr lang="en-GB" dirty="0" smtClean="0"/>
              <a:t> (ilk </a:t>
            </a:r>
            <a:r>
              <a:rPr lang="en-GB" dirty="0" err="1" smtClean="0"/>
              <a:t>üreticisi</a:t>
            </a:r>
            <a:r>
              <a:rPr lang="en-GB" dirty="0" smtClean="0"/>
              <a:t>)</a:t>
            </a:r>
          </a:p>
          <a:p>
            <a:r>
              <a:rPr lang="en-GB" u="sng" dirty="0" err="1" smtClean="0"/>
              <a:t>Yaratıcı</a:t>
            </a:r>
            <a:r>
              <a:rPr lang="en-GB" u="sng" dirty="0" smtClean="0"/>
              <a:t> </a:t>
            </a:r>
            <a:r>
              <a:rPr lang="en-GB" u="sng" dirty="0" err="1" smtClean="0"/>
              <a:t>emek</a:t>
            </a:r>
            <a:r>
              <a:rPr lang="en-GB" dirty="0" smtClean="0"/>
              <a:t> (“</a:t>
            </a:r>
            <a:r>
              <a:rPr lang="en-GB" dirty="0" err="1" smtClean="0"/>
              <a:t>somut</a:t>
            </a:r>
            <a:r>
              <a:rPr lang="en-GB" dirty="0" smtClean="0"/>
              <a:t> </a:t>
            </a:r>
            <a:r>
              <a:rPr lang="en-GB" dirty="0" err="1" smtClean="0"/>
              <a:t>emek</a:t>
            </a:r>
            <a:r>
              <a:rPr lang="en-GB" dirty="0" smtClean="0"/>
              <a:t>”) </a:t>
            </a:r>
            <a:r>
              <a:rPr lang="en-GB" dirty="0" err="1" smtClean="0"/>
              <a:t>sahibi</a:t>
            </a:r>
            <a:r>
              <a:rPr lang="en-GB" dirty="0" smtClean="0"/>
              <a:t> </a:t>
            </a:r>
            <a:r>
              <a:rPr lang="en-GB" dirty="0" err="1" smtClean="0"/>
              <a:t>fert</a:t>
            </a:r>
            <a:endParaRPr lang="en-GB" dirty="0" smtClean="0"/>
          </a:p>
          <a:p>
            <a:r>
              <a:rPr lang="en-GB" dirty="0" err="1" smtClean="0"/>
              <a:t>Eser</a:t>
            </a:r>
            <a:r>
              <a:rPr lang="en-GB" dirty="0" smtClean="0"/>
              <a:t> </a:t>
            </a:r>
            <a:r>
              <a:rPr lang="en-GB" dirty="0" err="1" smtClean="0"/>
              <a:t>üzerinde</a:t>
            </a:r>
            <a:r>
              <a:rPr lang="en-GB" dirty="0" smtClean="0"/>
              <a:t> </a:t>
            </a:r>
            <a:r>
              <a:rPr lang="en-GB" u="sng" dirty="0" err="1" smtClean="0"/>
              <a:t>doğal</a:t>
            </a:r>
            <a:r>
              <a:rPr lang="en-GB" u="sng" dirty="0" smtClean="0"/>
              <a:t> </a:t>
            </a:r>
            <a:r>
              <a:rPr lang="en-GB" u="sng" dirty="0" err="1" smtClean="0"/>
              <a:t>hak</a:t>
            </a:r>
            <a:r>
              <a:rPr lang="en-GB" u="sng" dirty="0" smtClean="0"/>
              <a:t> </a:t>
            </a:r>
            <a:r>
              <a:rPr lang="en-GB" dirty="0" err="1" smtClean="0"/>
              <a:t>sahibi</a:t>
            </a:r>
            <a:endParaRPr lang="en-GB" dirty="0" smtClean="0"/>
          </a:p>
          <a:p>
            <a:r>
              <a:rPr lang="en-GB" dirty="0" err="1" smtClean="0"/>
              <a:t>Eğer</a:t>
            </a:r>
            <a:r>
              <a:rPr lang="en-GB" dirty="0" smtClean="0"/>
              <a:t> </a:t>
            </a:r>
            <a:r>
              <a:rPr lang="en-GB" dirty="0" err="1" smtClean="0"/>
              <a:t>yaratıcısı</a:t>
            </a:r>
            <a:r>
              <a:rPr lang="en-GB" dirty="0" smtClean="0"/>
              <a:t> </a:t>
            </a:r>
            <a:r>
              <a:rPr lang="en-GB" dirty="0" err="1" smtClean="0"/>
              <a:t>biliniyorsa</a:t>
            </a:r>
            <a:r>
              <a:rPr lang="en-GB" dirty="0" smtClean="0"/>
              <a:t> </a:t>
            </a:r>
            <a:r>
              <a:rPr lang="en-GB" dirty="0" err="1" smtClean="0"/>
              <a:t>ya</a:t>
            </a:r>
            <a:r>
              <a:rPr lang="en-GB" dirty="0" smtClean="0"/>
              <a:t> da </a:t>
            </a:r>
            <a:r>
              <a:rPr lang="en-GB" dirty="0" err="1" smtClean="0"/>
              <a:t>varsa</a:t>
            </a:r>
            <a:r>
              <a:rPr lang="en-GB" dirty="0" smtClean="0"/>
              <a:t>, </a:t>
            </a:r>
            <a:r>
              <a:rPr lang="en-GB" u="sng" dirty="0" err="1" smtClean="0"/>
              <a:t>hiçbir</a:t>
            </a:r>
            <a:r>
              <a:rPr lang="en-GB" u="sng" dirty="0" smtClean="0"/>
              <a:t> </a:t>
            </a:r>
            <a:r>
              <a:rPr lang="en-GB" u="sng" dirty="0" err="1" smtClean="0"/>
              <a:t>eser</a:t>
            </a:r>
            <a:r>
              <a:rPr lang="en-GB" u="sng" dirty="0" smtClean="0"/>
              <a:t> </a:t>
            </a:r>
            <a:r>
              <a:rPr lang="en-GB" u="sng" dirty="0" err="1" smtClean="0"/>
              <a:t>müellifinden</a:t>
            </a:r>
            <a:r>
              <a:rPr lang="en-GB" u="sng" dirty="0" smtClean="0"/>
              <a:t> </a:t>
            </a:r>
            <a:r>
              <a:rPr lang="en-GB" u="sng" dirty="0" err="1" smtClean="0"/>
              <a:t>ayrı</a:t>
            </a:r>
            <a:r>
              <a:rPr lang="en-GB" u="sng" dirty="0" smtClean="0"/>
              <a:t> </a:t>
            </a:r>
            <a:r>
              <a:rPr lang="en-GB" u="sng" dirty="0" err="1" smtClean="0"/>
              <a:t>düşünülemez</a:t>
            </a:r>
            <a:r>
              <a:rPr lang="en-GB" dirty="0" smtClean="0"/>
              <a:t>.</a:t>
            </a:r>
          </a:p>
          <a:p>
            <a:pPr lvl="1"/>
            <a:r>
              <a:rPr lang="en-GB" dirty="0" err="1" smtClean="0"/>
              <a:t>İstisnalar</a:t>
            </a:r>
            <a:r>
              <a:rPr lang="en-GB" dirty="0" smtClean="0"/>
              <a:t>: </a:t>
            </a:r>
            <a:r>
              <a:rPr lang="en-GB" dirty="0" err="1" smtClean="0"/>
              <a:t>anonim</a:t>
            </a:r>
            <a:r>
              <a:rPr lang="en-GB" dirty="0" smtClean="0"/>
              <a:t> </a:t>
            </a:r>
            <a:r>
              <a:rPr lang="en-GB" dirty="0" err="1" smtClean="0"/>
              <a:t>türküler</a:t>
            </a:r>
            <a:r>
              <a:rPr lang="en-GB" dirty="0" smtClean="0"/>
              <a:t>, Web 2.0 </a:t>
            </a:r>
            <a:r>
              <a:rPr lang="en-GB" dirty="0" err="1" smtClean="0"/>
              <a:t>teknolojilerine</a:t>
            </a:r>
            <a:r>
              <a:rPr lang="en-GB" dirty="0" smtClean="0"/>
              <a:t> </a:t>
            </a:r>
            <a:r>
              <a:rPr lang="en-GB" dirty="0" err="1" smtClean="0"/>
              <a:t>konu</a:t>
            </a:r>
            <a:r>
              <a:rPr lang="en-GB" dirty="0" smtClean="0"/>
              <a:t> </a:t>
            </a:r>
            <a:r>
              <a:rPr lang="en-GB" dirty="0" err="1" smtClean="0"/>
              <a:t>olan</a:t>
            </a:r>
            <a:r>
              <a:rPr lang="en-GB" dirty="0" smtClean="0"/>
              <a:t> </a:t>
            </a:r>
            <a:r>
              <a:rPr lang="en-GB" dirty="0" err="1" smtClean="0"/>
              <a:t>bilgi</a:t>
            </a:r>
            <a:r>
              <a:rPr lang="en-GB" dirty="0" smtClean="0"/>
              <a:t> (</a:t>
            </a:r>
            <a:r>
              <a:rPr lang="en-GB" dirty="0" err="1" smtClean="0"/>
              <a:t>çoğunlukla</a:t>
            </a:r>
            <a:r>
              <a:rPr lang="en-GB" dirty="0" smtClean="0"/>
              <a:t> </a:t>
            </a:r>
            <a:r>
              <a:rPr lang="en-GB" dirty="0" err="1" smtClean="0"/>
              <a:t>büyük</a:t>
            </a:r>
            <a:r>
              <a:rPr lang="en-GB" dirty="0" smtClean="0"/>
              <a:t> </a:t>
            </a:r>
            <a:r>
              <a:rPr lang="en-GB" dirty="0" err="1" smtClean="0"/>
              <a:t>veri</a:t>
            </a:r>
            <a:r>
              <a:rPr lang="en-GB" dirty="0" smtClean="0"/>
              <a:t>)</a:t>
            </a:r>
          </a:p>
          <a:p>
            <a:r>
              <a:rPr lang="en-GB" dirty="0" err="1" smtClean="0"/>
              <a:t>Ülfet</a:t>
            </a:r>
            <a:r>
              <a:rPr lang="en-GB" dirty="0" smtClean="0"/>
              <a:t>, </a:t>
            </a:r>
            <a:r>
              <a:rPr lang="en-GB" dirty="0" err="1" smtClean="0"/>
              <a:t>müellif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u="sng" dirty="0" err="1" smtClean="0"/>
              <a:t>telif</a:t>
            </a:r>
            <a:r>
              <a:rPr lang="en-GB" dirty="0" smtClean="0"/>
              <a:t> </a:t>
            </a:r>
            <a:r>
              <a:rPr lang="en-GB" dirty="0" err="1" smtClean="0"/>
              <a:t>aynı</a:t>
            </a:r>
            <a:r>
              <a:rPr lang="en-GB" dirty="0" smtClean="0"/>
              <a:t> </a:t>
            </a:r>
            <a:r>
              <a:rPr lang="en-GB" dirty="0" err="1" smtClean="0"/>
              <a:t>kökten</a:t>
            </a:r>
            <a:r>
              <a:rPr lang="en-GB" dirty="0" smtClean="0"/>
              <a:t> </a:t>
            </a:r>
            <a:r>
              <a:rPr lang="en-GB" dirty="0" err="1" smtClean="0"/>
              <a:t>gelir</a:t>
            </a:r>
            <a:r>
              <a:rPr lang="en-GB" dirty="0" smtClean="0"/>
              <a:t>.</a:t>
            </a:r>
          </a:p>
          <a:p>
            <a:r>
              <a:rPr lang="en-GB" u="sng" dirty="0" err="1" smtClean="0"/>
              <a:t>Ülfet</a:t>
            </a:r>
            <a:r>
              <a:rPr lang="en-GB" dirty="0" smtClean="0"/>
              <a:t>, </a:t>
            </a:r>
            <a:r>
              <a:rPr lang="en-GB" dirty="0" err="1" smtClean="0"/>
              <a:t>çoğunlukla</a:t>
            </a:r>
            <a:r>
              <a:rPr lang="en-GB" dirty="0" smtClean="0"/>
              <a:t>, </a:t>
            </a:r>
            <a:r>
              <a:rPr lang="en-GB" dirty="0" err="1" smtClean="0"/>
              <a:t>ferdi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faaliyettir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9455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Fikri</a:t>
            </a:r>
            <a:r>
              <a:rPr lang="en-GB" dirty="0"/>
              <a:t> </a:t>
            </a:r>
            <a:r>
              <a:rPr lang="en-GB" dirty="0" err="1"/>
              <a:t>ekonomilerin</a:t>
            </a:r>
            <a:r>
              <a:rPr lang="en-GB" dirty="0"/>
              <a:t> </a:t>
            </a:r>
            <a:r>
              <a:rPr lang="en-GB" dirty="0" err="1"/>
              <a:t>tarafları</a:t>
            </a:r>
            <a:r>
              <a:rPr lang="en-GB" dirty="0"/>
              <a:t> / </a:t>
            </a:r>
            <a:r>
              <a:rPr lang="en-GB" dirty="0" err="1"/>
              <a:t>bileşenleri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Çember Ok 2"/>
          <p:cNvSpPr/>
          <p:nvPr/>
        </p:nvSpPr>
        <p:spPr>
          <a:xfrm>
            <a:off x="2324100" y="1485900"/>
            <a:ext cx="3886200" cy="2692400"/>
          </a:xfrm>
          <a:prstGeom prst="circular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6" name="Çember Ok 5"/>
          <p:cNvSpPr/>
          <p:nvPr/>
        </p:nvSpPr>
        <p:spPr>
          <a:xfrm rot="10800000">
            <a:off x="2324100" y="3831432"/>
            <a:ext cx="3886200" cy="2692400"/>
          </a:xfrm>
          <a:prstGeom prst="circular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011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Fikri</a:t>
            </a:r>
            <a:r>
              <a:rPr lang="en-GB" dirty="0"/>
              <a:t> </a:t>
            </a:r>
            <a:r>
              <a:rPr lang="en-GB" dirty="0" err="1"/>
              <a:t>ekonomilerin</a:t>
            </a:r>
            <a:r>
              <a:rPr lang="en-GB" dirty="0"/>
              <a:t> </a:t>
            </a:r>
            <a:r>
              <a:rPr lang="en-GB" dirty="0" err="1"/>
              <a:t>tarafları</a:t>
            </a:r>
            <a:r>
              <a:rPr lang="en-GB" dirty="0"/>
              <a:t> / </a:t>
            </a:r>
            <a:r>
              <a:rPr lang="en-GB" dirty="0" err="1"/>
              <a:t>bileşenleri</a:t>
            </a:r>
            <a:endParaRPr lang="tr-TR" dirty="0"/>
          </a:p>
        </p:txBody>
      </p:sp>
      <p:graphicFrame>
        <p:nvGraphicFramePr>
          <p:cNvPr id="4" name="Diagram 1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28870" y="6029739"/>
            <a:ext cx="99126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Görselin</a:t>
            </a:r>
            <a:r>
              <a:rPr lang="en-GB" dirty="0" smtClean="0"/>
              <a:t> </a:t>
            </a:r>
            <a:r>
              <a:rPr lang="en-GB" dirty="0" err="1" smtClean="0"/>
              <a:t>yayınlandığı</a:t>
            </a:r>
            <a:r>
              <a:rPr lang="en-GB" dirty="0" smtClean="0"/>
              <a:t> </a:t>
            </a:r>
            <a:r>
              <a:rPr lang="en-GB" dirty="0" err="1" smtClean="0"/>
              <a:t>kaynak</a:t>
            </a:r>
            <a:r>
              <a:rPr lang="en-GB" dirty="0" smtClean="0"/>
              <a:t>: </a:t>
            </a:r>
            <a:r>
              <a:rPr lang="en-GB" dirty="0" err="1" smtClean="0"/>
              <a:t>Altuğ</a:t>
            </a:r>
            <a:r>
              <a:rPr lang="en-GB" dirty="0" smtClean="0"/>
              <a:t> </a:t>
            </a:r>
            <a:r>
              <a:rPr lang="en-GB" dirty="0" err="1" smtClean="0"/>
              <a:t>Yalçıntaş</a:t>
            </a:r>
            <a:r>
              <a:rPr lang="en-GB" dirty="0" smtClean="0"/>
              <a:t>. 2019. </a:t>
            </a:r>
            <a:r>
              <a:rPr lang="en-GB" i="1" dirty="0" err="1" smtClean="0"/>
              <a:t>Bırakınız</a:t>
            </a:r>
            <a:r>
              <a:rPr lang="en-GB" i="1" dirty="0" smtClean="0"/>
              <a:t> </a:t>
            </a:r>
            <a:r>
              <a:rPr lang="en-GB" i="1" dirty="0" err="1" smtClean="0"/>
              <a:t>Kopyalasınlar</a:t>
            </a:r>
            <a:r>
              <a:rPr lang="en-GB" i="1" dirty="0" smtClean="0"/>
              <a:t>, </a:t>
            </a:r>
            <a:r>
              <a:rPr lang="en-GB" i="1" dirty="0" err="1" smtClean="0"/>
              <a:t>Bırakınız</a:t>
            </a:r>
            <a:r>
              <a:rPr lang="en-GB" i="1" dirty="0" smtClean="0"/>
              <a:t> </a:t>
            </a:r>
            <a:r>
              <a:rPr lang="en-GB" i="1" dirty="0" err="1" smtClean="0"/>
              <a:t>Paylaşsınlar</a:t>
            </a:r>
            <a:r>
              <a:rPr lang="en-GB" i="1" dirty="0" smtClean="0"/>
              <a:t>: </a:t>
            </a:r>
            <a:r>
              <a:rPr lang="en-GB" i="1" dirty="0" err="1" smtClean="0"/>
              <a:t>Dijitalleşme</a:t>
            </a:r>
            <a:r>
              <a:rPr lang="en-GB" i="1" dirty="0" smtClean="0"/>
              <a:t> </a:t>
            </a:r>
            <a:r>
              <a:rPr lang="en-GB" i="1" dirty="0" err="1" smtClean="0"/>
              <a:t>ve</a:t>
            </a:r>
            <a:r>
              <a:rPr lang="en-GB" i="1" dirty="0" smtClean="0"/>
              <a:t> İnternet </a:t>
            </a:r>
            <a:r>
              <a:rPr lang="en-GB" i="1" dirty="0" err="1" smtClean="0"/>
              <a:t>Çağında</a:t>
            </a:r>
            <a:r>
              <a:rPr lang="en-GB" i="1" dirty="0" smtClean="0"/>
              <a:t> </a:t>
            </a:r>
            <a:r>
              <a:rPr lang="en-GB" i="1" dirty="0" err="1" smtClean="0"/>
              <a:t>Fikri</a:t>
            </a:r>
            <a:r>
              <a:rPr lang="en-GB" i="1" dirty="0" smtClean="0"/>
              <a:t> </a:t>
            </a:r>
            <a:r>
              <a:rPr lang="en-GB" i="1" dirty="0" err="1" smtClean="0"/>
              <a:t>Mülkiyet</a:t>
            </a:r>
            <a:r>
              <a:rPr lang="en-GB" i="1" dirty="0" smtClean="0"/>
              <a:t> </a:t>
            </a:r>
            <a:r>
              <a:rPr lang="en-GB" i="1" dirty="0" err="1" smtClean="0"/>
              <a:t>İlişkileri</a:t>
            </a:r>
            <a:r>
              <a:rPr lang="en-GB" i="1" dirty="0" smtClean="0"/>
              <a:t>. </a:t>
            </a:r>
            <a:r>
              <a:rPr lang="en-GB" dirty="0" err="1" smtClean="0"/>
              <a:t>İkinci</a:t>
            </a:r>
            <a:r>
              <a:rPr lang="en-GB" dirty="0" smtClean="0"/>
              <a:t> </a:t>
            </a:r>
            <a:r>
              <a:rPr lang="en-GB" dirty="0" err="1" smtClean="0"/>
              <a:t>Edisyon</a:t>
            </a:r>
            <a:r>
              <a:rPr lang="en-GB" dirty="0" smtClean="0"/>
              <a:t>. AÜ SBF </a:t>
            </a:r>
            <a:r>
              <a:rPr lang="en-GB" dirty="0" err="1" smtClean="0"/>
              <a:t>Yayınları</a:t>
            </a:r>
            <a:r>
              <a:rPr lang="en-GB" dirty="0" smtClean="0"/>
              <a:t>: 15.</a:t>
            </a:r>
            <a:r>
              <a:rPr lang="en-GB" i="1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2876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Fikri</a:t>
            </a:r>
            <a:r>
              <a:rPr lang="en-GB" dirty="0"/>
              <a:t> </a:t>
            </a:r>
            <a:r>
              <a:rPr lang="en-GB" dirty="0" err="1"/>
              <a:t>ekonomilerin</a:t>
            </a:r>
            <a:r>
              <a:rPr lang="en-GB" dirty="0"/>
              <a:t> </a:t>
            </a:r>
            <a:r>
              <a:rPr lang="en-GB" dirty="0" err="1"/>
              <a:t>tarafları</a:t>
            </a:r>
            <a:r>
              <a:rPr lang="en-GB" dirty="0"/>
              <a:t> / </a:t>
            </a:r>
            <a:r>
              <a:rPr lang="en-GB" dirty="0" err="1"/>
              <a:t>bileşenleri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Oval 3"/>
          <p:cNvSpPr/>
          <p:nvPr/>
        </p:nvSpPr>
        <p:spPr>
          <a:xfrm>
            <a:off x="1113182" y="1909762"/>
            <a:ext cx="6679095" cy="418306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Metin kutusu 3"/>
          <p:cNvSpPr txBox="1"/>
          <p:nvPr/>
        </p:nvSpPr>
        <p:spPr>
          <a:xfrm>
            <a:off x="6231282" y="1799121"/>
            <a:ext cx="45692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TEFEKKÜR (SCHOLARSHIP)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2798748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Tefekkür</a:t>
            </a:r>
            <a:r>
              <a:rPr lang="en-GB" dirty="0" smtClean="0"/>
              <a:t> (=</a:t>
            </a:r>
            <a:r>
              <a:rPr lang="en-GB" dirty="0" err="1" smtClean="0"/>
              <a:t>üketim+ülfet</a:t>
            </a:r>
            <a:r>
              <a:rPr lang="en-GB" dirty="0" smtClean="0"/>
              <a:t>)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u="sng" dirty="0" err="1" smtClean="0"/>
              <a:t>Fikir</a:t>
            </a:r>
            <a:r>
              <a:rPr lang="en-GB" dirty="0" smtClean="0"/>
              <a:t> </a:t>
            </a:r>
            <a:r>
              <a:rPr lang="en-GB" dirty="0" err="1" smtClean="0"/>
              <a:t>üretme</a:t>
            </a:r>
            <a:r>
              <a:rPr lang="en-GB" dirty="0" smtClean="0"/>
              <a:t> </a:t>
            </a:r>
            <a:r>
              <a:rPr lang="en-GB" dirty="0" err="1" smtClean="0"/>
              <a:t>uğraşı</a:t>
            </a:r>
            <a:endParaRPr lang="en-GB" dirty="0" smtClean="0"/>
          </a:p>
          <a:p>
            <a:r>
              <a:rPr lang="en-GB" u="sng" dirty="0" err="1" smtClean="0"/>
              <a:t>Bilimlerde</a:t>
            </a:r>
            <a:r>
              <a:rPr lang="en-GB" dirty="0" smtClean="0"/>
              <a:t>, </a:t>
            </a:r>
            <a:r>
              <a:rPr lang="en-GB" dirty="0" err="1" smtClean="0"/>
              <a:t>çoğunlukla</a:t>
            </a:r>
            <a:r>
              <a:rPr lang="en-GB" dirty="0" smtClean="0"/>
              <a:t>, </a:t>
            </a:r>
            <a:r>
              <a:rPr lang="en-GB" u="sng" dirty="0" err="1" smtClean="0"/>
              <a:t>hakikati</a:t>
            </a:r>
            <a:r>
              <a:rPr lang="en-GB" u="sng" dirty="0" smtClean="0"/>
              <a:t> </a:t>
            </a:r>
            <a:r>
              <a:rPr lang="en-GB" u="sng" dirty="0" err="1" smtClean="0"/>
              <a:t>arama</a:t>
            </a:r>
            <a:r>
              <a:rPr lang="en-GB" u="sng" dirty="0" smtClean="0"/>
              <a:t> </a:t>
            </a:r>
            <a:r>
              <a:rPr lang="en-GB" dirty="0" smtClean="0"/>
              <a:t>(“truth seeking”)</a:t>
            </a:r>
          </a:p>
          <a:p>
            <a:r>
              <a:rPr lang="en-GB" u="sng" dirty="0" err="1" smtClean="0"/>
              <a:t>Sanatta</a:t>
            </a:r>
            <a:r>
              <a:rPr lang="en-GB" dirty="0" smtClean="0"/>
              <a:t>, </a:t>
            </a:r>
            <a:r>
              <a:rPr lang="en-GB" dirty="0" err="1" smtClean="0"/>
              <a:t>çoğunlukla</a:t>
            </a:r>
            <a:r>
              <a:rPr lang="en-GB" dirty="0" smtClean="0"/>
              <a:t>, </a:t>
            </a:r>
            <a:r>
              <a:rPr lang="en-GB" u="sng" dirty="0" err="1" smtClean="0"/>
              <a:t>hakikate</a:t>
            </a:r>
            <a:r>
              <a:rPr lang="en-GB" u="sng" dirty="0" smtClean="0"/>
              <a:t> </a:t>
            </a:r>
            <a:r>
              <a:rPr lang="en-GB" u="sng" dirty="0" err="1" smtClean="0"/>
              <a:t>ilişkin</a:t>
            </a:r>
            <a:r>
              <a:rPr lang="en-GB" u="sng" dirty="0" smtClean="0"/>
              <a:t> </a:t>
            </a:r>
            <a:r>
              <a:rPr lang="en-GB" u="sng" dirty="0" err="1" smtClean="0"/>
              <a:t>doğrudan</a:t>
            </a:r>
            <a:r>
              <a:rPr lang="en-GB" u="sng" dirty="0" smtClean="0"/>
              <a:t> </a:t>
            </a:r>
            <a:r>
              <a:rPr lang="en-GB" u="sng" dirty="0" err="1" smtClean="0"/>
              <a:t>bir</a:t>
            </a:r>
            <a:r>
              <a:rPr lang="en-GB" u="sng" dirty="0" smtClean="0"/>
              <a:t> </a:t>
            </a:r>
            <a:r>
              <a:rPr lang="en-GB" u="sng" dirty="0" err="1" smtClean="0"/>
              <a:t>kaygı</a:t>
            </a:r>
            <a:r>
              <a:rPr lang="en-GB" u="sng" dirty="0" smtClean="0"/>
              <a:t> </a:t>
            </a:r>
            <a:r>
              <a:rPr lang="en-GB" u="sng" dirty="0" err="1" smtClean="0"/>
              <a:t>yoktur</a:t>
            </a:r>
            <a:r>
              <a:rPr lang="en-GB" dirty="0" smtClean="0"/>
              <a:t>.</a:t>
            </a:r>
          </a:p>
          <a:p>
            <a:pPr lvl="1"/>
            <a:r>
              <a:rPr lang="en-GB" dirty="0" err="1" smtClean="0"/>
              <a:t>Örnekler</a:t>
            </a:r>
            <a:r>
              <a:rPr lang="en-GB" dirty="0" smtClean="0"/>
              <a:t>: hyper-</a:t>
            </a:r>
            <a:r>
              <a:rPr lang="en-GB" dirty="0" err="1" smtClean="0"/>
              <a:t>realizm</a:t>
            </a:r>
            <a:r>
              <a:rPr lang="en-GB" dirty="0" smtClean="0"/>
              <a:t>, enhanced reality, </a:t>
            </a:r>
            <a:r>
              <a:rPr lang="en-GB" dirty="0" err="1" smtClean="0"/>
              <a:t>bilim</a:t>
            </a:r>
            <a:r>
              <a:rPr lang="en-GB" dirty="0" smtClean="0"/>
              <a:t> </a:t>
            </a:r>
            <a:r>
              <a:rPr lang="en-GB" dirty="0" err="1" smtClean="0"/>
              <a:t>kurgu</a:t>
            </a:r>
            <a:r>
              <a:rPr lang="en-GB" dirty="0" smtClean="0"/>
              <a:t> </a:t>
            </a:r>
            <a:r>
              <a:rPr lang="en-GB" dirty="0" err="1" smtClean="0"/>
              <a:t>romanları</a:t>
            </a:r>
            <a:r>
              <a:rPr lang="en-GB" dirty="0" smtClean="0"/>
              <a:t>, </a:t>
            </a:r>
            <a:r>
              <a:rPr lang="en-GB" dirty="0" err="1" smtClean="0"/>
              <a:t>Orhan</a:t>
            </a:r>
            <a:r>
              <a:rPr lang="en-GB" dirty="0" smtClean="0"/>
              <a:t> </a:t>
            </a:r>
            <a:r>
              <a:rPr lang="en-GB" dirty="0" err="1" smtClean="0"/>
              <a:t>Veli’nin</a:t>
            </a:r>
            <a:r>
              <a:rPr lang="en-GB" dirty="0" smtClean="0"/>
              <a:t> </a:t>
            </a:r>
            <a:r>
              <a:rPr lang="en-GB" dirty="0" err="1" smtClean="0"/>
              <a:t>şiirleri</a:t>
            </a:r>
            <a:endParaRPr lang="en-GB" dirty="0" smtClean="0"/>
          </a:p>
          <a:p>
            <a:r>
              <a:rPr lang="en-GB" dirty="0" err="1"/>
              <a:t>Fikir</a:t>
            </a:r>
            <a:r>
              <a:rPr lang="en-GB" dirty="0"/>
              <a:t>, </a:t>
            </a:r>
            <a:r>
              <a:rPr lang="en-GB" dirty="0" err="1"/>
              <a:t>tefekkür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u="sng" dirty="0" err="1"/>
              <a:t>mütefekkir</a:t>
            </a:r>
            <a:r>
              <a:rPr lang="en-GB" dirty="0"/>
              <a:t> </a:t>
            </a:r>
            <a:r>
              <a:rPr lang="en-GB" dirty="0" err="1"/>
              <a:t>aynı</a:t>
            </a:r>
            <a:r>
              <a:rPr lang="en-GB" dirty="0"/>
              <a:t> </a:t>
            </a:r>
            <a:r>
              <a:rPr lang="en-GB" dirty="0" err="1"/>
              <a:t>kökten</a:t>
            </a:r>
            <a:r>
              <a:rPr lang="en-GB" dirty="0"/>
              <a:t> </a:t>
            </a:r>
            <a:r>
              <a:rPr lang="en-GB" dirty="0" err="1"/>
              <a:t>gelir</a:t>
            </a:r>
            <a:r>
              <a:rPr lang="en-GB" dirty="0"/>
              <a:t>.</a:t>
            </a:r>
          </a:p>
          <a:p>
            <a:r>
              <a:rPr lang="en-GB" dirty="0" err="1" smtClean="0"/>
              <a:t>Tefekkür</a:t>
            </a:r>
            <a:r>
              <a:rPr lang="en-GB" dirty="0" smtClean="0"/>
              <a:t>, </a:t>
            </a:r>
            <a:r>
              <a:rPr lang="en-GB" dirty="0" err="1" smtClean="0"/>
              <a:t>çoğunlukla</a:t>
            </a:r>
            <a:r>
              <a:rPr lang="en-GB" dirty="0" smtClean="0"/>
              <a:t>, </a:t>
            </a:r>
            <a:r>
              <a:rPr lang="en-GB" u="sng" dirty="0" err="1" smtClean="0"/>
              <a:t>kolektif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faaliyettir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162106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536</Words>
  <Application>Microsoft Office PowerPoint</Application>
  <PresentationFormat>Geniş ekran</PresentationFormat>
  <Paragraphs>87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Teması</vt:lpstr>
      <vt:lpstr>Bilimsel Bilginin İktisadı: Temel Kavramlar</vt:lpstr>
      <vt:lpstr>Fikri ekonomilerin tarafları / bileşenleri</vt:lpstr>
      <vt:lpstr>Fikri ekonomilerin tarafları / bileşenleri</vt:lpstr>
      <vt:lpstr>Üketim (Prosumption)</vt:lpstr>
      <vt:lpstr>Müellif</vt:lpstr>
      <vt:lpstr>Fikri ekonomilerin tarafları / bileşenleri</vt:lpstr>
      <vt:lpstr>Fikri ekonomilerin tarafları / bileşenleri</vt:lpstr>
      <vt:lpstr>Fikri ekonomilerin tarafları / bileşenleri</vt:lpstr>
      <vt:lpstr>Tefekkür (=üketim+ülfet) </vt:lpstr>
      <vt:lpstr>Müellif, üketici ve mütefekkir</vt:lpstr>
      <vt:lpstr>Fikri ekonomilerin tarafları / bileşenleri</vt:lpstr>
      <vt:lpstr>Fikri ekonomilerin tarafları / bileşenleri</vt:lpstr>
      <vt:lpstr>Fikri ekonomilerin tarafları / bileşenleri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Kavramlar</dc:title>
  <dc:creator>Altug Yalcintas</dc:creator>
  <cp:lastModifiedBy>Altug Yalcintas</cp:lastModifiedBy>
  <cp:revision>7</cp:revision>
  <dcterms:created xsi:type="dcterms:W3CDTF">2018-11-03T09:45:31Z</dcterms:created>
  <dcterms:modified xsi:type="dcterms:W3CDTF">2020-10-27T15:16:33Z</dcterms:modified>
</cp:coreProperties>
</file>