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43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89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15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05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86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80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14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0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40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68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29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6B736-42DE-4DC4-9C8E-F71BCA507939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B5805-FC3B-4BAA-AE5A-F82B8C27D1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86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Örneklem Seçme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300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 </a:t>
            </a:r>
            <a:r>
              <a:rPr lang="en-US" b="1" dirty="0" smtClean="0"/>
              <a:t>Maximum </a:t>
            </a:r>
            <a:r>
              <a:rPr lang="en-US" b="1" dirty="0" err="1" smtClean="0"/>
              <a:t>çeşitlilik</a:t>
            </a:r>
            <a:r>
              <a:rPr lang="en-US" b="1" dirty="0" smtClean="0"/>
              <a:t> </a:t>
            </a:r>
            <a:r>
              <a:rPr lang="en-US" b="1" dirty="0" err="1" smtClean="0"/>
              <a:t>örneklemi</a:t>
            </a:r>
            <a:r>
              <a:rPr lang="en-US" dirty="0" smtClean="0"/>
              <a:t>: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içindeki</a:t>
            </a:r>
            <a:r>
              <a:rPr lang="en-US" dirty="0" smtClean="0"/>
              <a:t> </a:t>
            </a:r>
            <a:r>
              <a:rPr lang="en-US" dirty="0" err="1" smtClean="0"/>
              <a:t>çeşitliliği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yönleriyle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edebileceği</a:t>
            </a:r>
            <a:r>
              <a:rPr lang="en-US" dirty="0" smtClean="0"/>
              <a:t> </a:t>
            </a:r>
            <a:r>
              <a:rPr lang="en-US" dirty="0" err="1" smtClean="0"/>
              <a:t>düşünülen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tutumlara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, </a:t>
            </a:r>
            <a:r>
              <a:rPr lang="en-US" dirty="0" err="1" smtClean="0"/>
              <a:t>öğretmenlik</a:t>
            </a:r>
            <a:r>
              <a:rPr lang="en-US" dirty="0" smtClean="0"/>
              <a:t> </a:t>
            </a:r>
            <a:r>
              <a:rPr lang="en-US" dirty="0" err="1" smtClean="0"/>
              <a:t>mesleğinde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deneyimleri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edebilecek</a:t>
            </a:r>
            <a:r>
              <a:rPr lang="en-US" dirty="0" smtClean="0"/>
              <a:t> </a:t>
            </a:r>
            <a:r>
              <a:rPr lang="en-US" dirty="0" err="1" smtClean="0"/>
              <a:t>öğretmenlerin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588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9. </a:t>
            </a:r>
            <a:r>
              <a:rPr lang="en-US" b="1" dirty="0" err="1" smtClean="0"/>
              <a:t>Kartopu</a:t>
            </a:r>
            <a:r>
              <a:rPr lang="en-US" b="1" dirty="0" smtClean="0"/>
              <a:t> </a:t>
            </a:r>
            <a:r>
              <a:rPr lang="en-US" b="1" dirty="0" err="1" smtClean="0"/>
              <a:t>örneklemi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grubun</a:t>
            </a:r>
            <a:r>
              <a:rPr lang="en-US" dirty="0" smtClean="0"/>
              <a:t> </a:t>
            </a:r>
            <a:r>
              <a:rPr lang="en-US" dirty="0" err="1" smtClean="0"/>
              <a:t>araştırmaya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gerekliliğinin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çıkmasıyla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 smtClean="0"/>
              <a:t>orneklem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müdürleri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görüşmelerde</a:t>
            </a:r>
            <a:r>
              <a:rPr lang="en-US" dirty="0" smtClean="0"/>
              <a:t>, </a:t>
            </a:r>
            <a:r>
              <a:rPr lang="en-US" dirty="0" err="1" smtClean="0"/>
              <a:t>müdürler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önerilen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araştırmaya</a:t>
            </a:r>
            <a:r>
              <a:rPr lang="en-US" dirty="0" smtClean="0"/>
              <a:t> </a:t>
            </a:r>
            <a:r>
              <a:rPr lang="en-US" dirty="0" err="1" smtClean="0"/>
              <a:t>katılmasının</a:t>
            </a:r>
            <a:r>
              <a:rPr lang="en-US" dirty="0" smtClean="0"/>
              <a:t> </a:t>
            </a:r>
            <a:r>
              <a:rPr lang="en-US" dirty="0" err="1" smtClean="0"/>
              <a:t>yararlı</a:t>
            </a:r>
            <a:r>
              <a:rPr lang="en-US" dirty="0" smtClean="0"/>
              <a:t> </a:t>
            </a:r>
            <a:r>
              <a:rPr lang="en-US" dirty="0" err="1" smtClean="0"/>
              <a:t>olacağını</a:t>
            </a:r>
            <a:r>
              <a:rPr lang="en-US" dirty="0" smtClean="0"/>
              <a:t> </a:t>
            </a:r>
            <a:r>
              <a:rPr lang="en-US" dirty="0" err="1" smtClean="0"/>
              <a:t>düşündükleri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müdürlerinde</a:t>
            </a:r>
            <a:r>
              <a:rPr lang="en-US" dirty="0" smtClean="0"/>
              <a:t> </a:t>
            </a:r>
            <a:r>
              <a:rPr lang="en-US" dirty="0" err="1" smtClean="0"/>
              <a:t>araştırmaya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smtClean="0"/>
              <a:t>Fraenkel &amp; Wallen (2012)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52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10. </a:t>
            </a:r>
            <a:r>
              <a:rPr lang="en-US" b="1" dirty="0" err="1" smtClean="0"/>
              <a:t>Ekolojik</a:t>
            </a:r>
            <a:r>
              <a:rPr lang="en-US" b="1" dirty="0" smtClean="0"/>
              <a:t> </a:t>
            </a:r>
            <a:r>
              <a:rPr lang="en-US" b="1" dirty="0" err="1" smtClean="0"/>
              <a:t>örneklem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seviyeler</a:t>
            </a:r>
            <a:r>
              <a:rPr lang="en-US" dirty="0" smtClean="0"/>
              <a:t> </a:t>
            </a:r>
            <a:r>
              <a:rPr lang="en-US" dirty="0" err="1" smtClean="0"/>
              <a:t>içerebilir</a:t>
            </a:r>
            <a:r>
              <a:rPr lang="en-US" dirty="0" smtClean="0"/>
              <a:t>. Bu </a:t>
            </a:r>
            <a:r>
              <a:rPr lang="en-US" dirty="0" err="1" smtClean="0"/>
              <a:t>seviyelere</a:t>
            </a:r>
            <a:r>
              <a:rPr lang="en-US" dirty="0" smtClean="0"/>
              <a:t> </a:t>
            </a:r>
            <a:r>
              <a:rPr lang="en-US" dirty="0" err="1" smtClean="0"/>
              <a:t>birbirlerine</a:t>
            </a:r>
            <a:r>
              <a:rPr lang="en-US" dirty="0" smtClean="0"/>
              <a:t> </a:t>
            </a:r>
            <a:r>
              <a:rPr lang="en-US" dirty="0" err="1" smtClean="0"/>
              <a:t>bağımlılık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işlevlere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olabilirler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incelenmeleri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Bu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katmanlardan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r>
              <a:rPr lang="en-US" dirty="0" smtClean="0"/>
              <a:t> </a:t>
            </a:r>
            <a:r>
              <a:rPr lang="en-US" dirty="0" err="1" smtClean="0"/>
              <a:t>almak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kalabiliriz</a:t>
            </a:r>
            <a:r>
              <a:rPr lang="en-US" dirty="0" smtClean="0"/>
              <a:t>.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çeşit</a:t>
            </a:r>
            <a:r>
              <a:rPr lang="en-US" dirty="0" smtClean="0"/>
              <a:t> </a:t>
            </a:r>
            <a:r>
              <a:rPr lang="en-US" dirty="0" err="1" smtClean="0"/>
              <a:t>ekolojik</a:t>
            </a:r>
            <a:r>
              <a:rPr lang="en-US" dirty="0" smtClean="0"/>
              <a:t> </a:t>
            </a:r>
            <a:r>
              <a:rPr lang="en-US" dirty="0" err="1" smtClean="0"/>
              <a:t>örneklemden</a:t>
            </a:r>
            <a:r>
              <a:rPr lang="en-US" dirty="0" smtClean="0"/>
              <a:t> </a:t>
            </a:r>
            <a:r>
              <a:rPr lang="en-US" dirty="0" err="1" smtClean="0"/>
              <a:t>bahsedebiliriz</a:t>
            </a:r>
            <a:r>
              <a:rPr lang="en-US" dirty="0" smtClean="0"/>
              <a:t>: </a:t>
            </a:r>
            <a:r>
              <a:rPr lang="en-US" dirty="0" err="1" smtClean="0"/>
              <a:t>içten</a:t>
            </a:r>
            <a:r>
              <a:rPr lang="en-US" dirty="0" smtClean="0"/>
              <a:t> </a:t>
            </a:r>
            <a:r>
              <a:rPr lang="en-US" dirty="0" err="1" smtClean="0"/>
              <a:t>dışa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dıştan</a:t>
            </a:r>
            <a:r>
              <a:rPr lang="en-US" dirty="0" smtClean="0"/>
              <a:t> </a:t>
            </a:r>
            <a:r>
              <a:rPr lang="en-US" dirty="0" err="1" smtClean="0"/>
              <a:t>içe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4+4+4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araştırılması</a:t>
            </a:r>
            <a:r>
              <a:rPr lang="en-US" dirty="0" smtClean="0"/>
              <a:t>, </a:t>
            </a:r>
            <a:r>
              <a:rPr lang="en-US" dirty="0" err="1" smtClean="0"/>
              <a:t>bakanlık</a:t>
            </a:r>
            <a:r>
              <a:rPr lang="en-US" dirty="0" smtClean="0"/>
              <a:t> </a:t>
            </a:r>
            <a:r>
              <a:rPr lang="en-US" dirty="0" err="1" smtClean="0"/>
              <a:t>personelinden</a:t>
            </a:r>
            <a:r>
              <a:rPr lang="en-US" dirty="0" smtClean="0"/>
              <a:t> </a:t>
            </a:r>
            <a:r>
              <a:rPr lang="en-US" dirty="0" err="1" smtClean="0"/>
              <a:t>başlayarak</a:t>
            </a:r>
            <a:r>
              <a:rPr lang="en-US" dirty="0" smtClean="0"/>
              <a:t>, en son </a:t>
            </a:r>
            <a:r>
              <a:rPr lang="en-US" dirty="0" err="1" smtClean="0"/>
              <a:t>öğrencilerle</a:t>
            </a:r>
            <a:r>
              <a:rPr lang="en-US" dirty="0" smtClean="0"/>
              <a:t> </a:t>
            </a:r>
            <a:r>
              <a:rPr lang="en-US" dirty="0" err="1" smtClean="0"/>
              <a:t>görüşmek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164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11. </a:t>
            </a:r>
            <a:r>
              <a:rPr lang="en-US" b="1" dirty="0" err="1" smtClean="0"/>
              <a:t>Örtük</a:t>
            </a:r>
            <a:r>
              <a:rPr lang="en-US" b="1" dirty="0" smtClean="0"/>
              <a:t> </a:t>
            </a:r>
            <a:r>
              <a:rPr lang="en-US" b="1" dirty="0" err="1" smtClean="0"/>
              <a:t>örneklem</a:t>
            </a:r>
            <a:r>
              <a:rPr lang="en-US" dirty="0" smtClean="0"/>
              <a:t>: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araştırmalarda</a:t>
            </a:r>
            <a:r>
              <a:rPr lang="en-US" dirty="0" smtClean="0"/>
              <a:t>, </a:t>
            </a:r>
            <a:r>
              <a:rPr lang="en-US" dirty="0" err="1" smtClean="0"/>
              <a:t>araştırmacı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işlediğini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odaklarına</a:t>
            </a:r>
            <a:r>
              <a:rPr lang="en-US" dirty="0" smtClean="0"/>
              <a:t> </a:t>
            </a:r>
            <a:r>
              <a:rPr lang="en-US" dirty="0" err="1" smtClean="0"/>
              <a:t>sızar</a:t>
            </a:r>
            <a:r>
              <a:rPr lang="en-US" dirty="0" smtClean="0"/>
              <a:t>. </a:t>
            </a:r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gücün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üretildiği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takım</a:t>
            </a:r>
            <a:r>
              <a:rPr lang="en-US" dirty="0" smtClean="0"/>
              <a:t> </a:t>
            </a:r>
            <a:r>
              <a:rPr lang="en-US" dirty="0" err="1" smtClean="0"/>
              <a:t>çalışmalarda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 Bu </a:t>
            </a:r>
            <a:r>
              <a:rPr lang="en-US" dirty="0" err="1" smtClean="0"/>
              <a:t>çevrede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araştırmacının</a:t>
            </a:r>
            <a:r>
              <a:rPr lang="en-US" dirty="0" smtClean="0"/>
              <a:t> </a:t>
            </a:r>
            <a:r>
              <a:rPr lang="en-US" dirty="0" err="1" smtClean="0"/>
              <a:t>örneklemini</a:t>
            </a:r>
            <a:r>
              <a:rPr lang="en-US" dirty="0" smtClean="0"/>
              <a:t> </a:t>
            </a:r>
            <a:r>
              <a:rPr lang="en-US" dirty="0" err="1" smtClean="0"/>
              <a:t>oluşturur</a:t>
            </a:r>
            <a:r>
              <a:rPr lang="en-US" dirty="0" smtClean="0"/>
              <a:t>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Fabrikaya</a:t>
            </a:r>
            <a:r>
              <a:rPr lang="en-US" dirty="0" smtClean="0"/>
              <a:t> </a:t>
            </a:r>
            <a:r>
              <a:rPr lang="en-US" dirty="0" err="1" smtClean="0"/>
              <a:t>gizli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işçi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giren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araştırmacı</a:t>
            </a:r>
            <a:r>
              <a:rPr lang="en-US" dirty="0" smtClean="0"/>
              <a:t>)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939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Nitel araştırmalarda temel olarak Amaçlı Örneklem kullanılır.  Amaçlı örneklemin de çeşitleri bulunmaktadır.  Araştırmaların yöntem bölümü yazılırken de hangi amaçlı örneklemin ne için kullanıldığı geçerlik ve güvenirlik açısından oldukça önemlidir.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48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</a:t>
            </a:r>
            <a:r>
              <a:rPr lang="tr-TR" b="1" dirty="0" smtClean="0"/>
              <a:t>Tipik örneklem:</a:t>
            </a:r>
            <a:r>
              <a:rPr lang="tr-TR" dirty="0" smtClean="0"/>
              <a:t>  Bu örneklem araştırma konusunu temsil ettiği düşünülen ve konuyla ilgili tipik özellikleri gösterdiğine inanılan örneklemdir. (Örneğin: Eskişehir merkezinde bulunan genel lise okul müdürlerinin tipik okul müdürleri olduğu)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91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b="1" dirty="0" smtClean="0"/>
              <a:t>Kritik örneklem:</a:t>
            </a:r>
            <a:r>
              <a:rPr lang="tr-TR" dirty="0" smtClean="0"/>
              <a:t>  Bu örneklem, üstün, sıradışı ya da alışılmadık karakteristiklere sahip olan bireylerden oluşur. (örneğin: Fiziksel engelleri olmasına rağmen sporda başarılı olan kişiler gibi)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27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b="1" dirty="0" err="1" smtClean="0"/>
              <a:t>Homojen</a:t>
            </a:r>
            <a:r>
              <a:rPr lang="en-US" b="1" dirty="0" smtClean="0"/>
              <a:t> </a:t>
            </a:r>
            <a:r>
              <a:rPr lang="en-US" b="1" dirty="0" err="1" smtClean="0"/>
              <a:t>örneklem</a:t>
            </a:r>
            <a:r>
              <a:rPr lang="en-US" b="1" dirty="0" smtClean="0"/>
              <a:t>:</a:t>
            </a:r>
            <a:r>
              <a:rPr lang="en-US" dirty="0" smtClean="0"/>
              <a:t> Bu </a:t>
            </a:r>
            <a:r>
              <a:rPr lang="en-US" dirty="0" err="1" smtClean="0"/>
              <a:t>örneklemde</a:t>
            </a:r>
            <a:r>
              <a:rPr lang="en-US" dirty="0" smtClean="0"/>
              <a:t> </a:t>
            </a:r>
            <a:r>
              <a:rPr lang="en-US" dirty="0" err="1" smtClean="0"/>
              <a:t>grupta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kişiler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karakteristikleri</a:t>
            </a:r>
            <a:r>
              <a:rPr lang="en-US" dirty="0" smtClean="0"/>
              <a:t> </a:t>
            </a:r>
            <a:r>
              <a:rPr lang="en-US" dirty="0" err="1" smtClean="0"/>
              <a:t>taşır</a:t>
            </a:r>
            <a:r>
              <a:rPr lang="en-US" dirty="0" smtClean="0"/>
              <a:t>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Üniversitelere</a:t>
            </a:r>
            <a:r>
              <a:rPr lang="en-US" dirty="0" smtClean="0"/>
              <a:t>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birincisi</a:t>
            </a:r>
            <a:r>
              <a:rPr lang="en-US" dirty="0" smtClean="0"/>
              <a:t> </a:t>
            </a:r>
            <a:r>
              <a:rPr lang="en-US" dirty="0" err="1" smtClean="0"/>
              <a:t>kontenjanından</a:t>
            </a:r>
            <a:r>
              <a:rPr lang="en-US" dirty="0" smtClean="0"/>
              <a:t> </a:t>
            </a:r>
            <a:r>
              <a:rPr lang="en-US" dirty="0" err="1" smtClean="0"/>
              <a:t>girmiş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, </a:t>
            </a:r>
            <a:r>
              <a:rPr lang="en-US" dirty="0" err="1" smtClean="0"/>
              <a:t>uyuşturucu</a:t>
            </a:r>
            <a:r>
              <a:rPr lang="en-US" dirty="0" smtClean="0"/>
              <a:t> </a:t>
            </a:r>
            <a:r>
              <a:rPr lang="en-US" dirty="0" err="1" smtClean="0"/>
              <a:t>kullanma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okuldan</a:t>
            </a:r>
            <a:r>
              <a:rPr lang="en-US" dirty="0" smtClean="0"/>
              <a:t> </a:t>
            </a:r>
            <a:r>
              <a:rPr lang="en-US" dirty="0" err="1" smtClean="0"/>
              <a:t>atılanlar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066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tr-TR" dirty="0" smtClean="0"/>
              <a:t>“</a:t>
            </a:r>
            <a:r>
              <a:rPr lang="en-US" b="1" dirty="0" err="1" smtClean="0"/>
              <a:t>Uç</a:t>
            </a:r>
            <a:r>
              <a:rPr lang="en-US" b="1" dirty="0" smtClean="0"/>
              <a:t> </a:t>
            </a:r>
            <a:r>
              <a:rPr lang="en-US" b="1" dirty="0" err="1" smtClean="0"/>
              <a:t>örnek</a:t>
            </a:r>
            <a:r>
              <a:rPr lang="tr-TR" b="1" dirty="0" smtClean="0"/>
              <a:t>”/aykırı durum</a:t>
            </a:r>
            <a:r>
              <a:rPr lang="en-US" b="1" dirty="0" smtClean="0"/>
              <a:t> </a:t>
            </a:r>
            <a:r>
              <a:rPr lang="en-US" b="1" dirty="0" err="1" smtClean="0"/>
              <a:t>örneklemi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Bilinen</a:t>
            </a:r>
            <a:r>
              <a:rPr lang="en-US" dirty="0" smtClean="0"/>
              <a:t> 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kategorileştirmelere</a:t>
            </a:r>
            <a:r>
              <a:rPr lang="en-US" dirty="0" smtClean="0"/>
              <a:t> </a:t>
            </a:r>
            <a:r>
              <a:rPr lang="en-US" dirty="0" err="1" smtClean="0"/>
              <a:t>uymayan</a:t>
            </a:r>
            <a:r>
              <a:rPr lang="en-US" dirty="0" smtClean="0"/>
              <a:t>, </a:t>
            </a:r>
            <a:r>
              <a:rPr lang="en-US" dirty="0" err="1" smtClean="0"/>
              <a:t>uç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r>
              <a:rPr lang="en-US" dirty="0" smtClean="0"/>
              <a:t> </a:t>
            </a:r>
            <a:r>
              <a:rPr lang="en-US" dirty="0" err="1" smtClean="0"/>
              <a:t>gösterenlerden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örneklemdir</a:t>
            </a:r>
            <a:r>
              <a:rPr lang="en-US" dirty="0" smtClean="0"/>
              <a:t>.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örneklemden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 </a:t>
            </a:r>
            <a:r>
              <a:rPr lang="en-US" dirty="0" err="1" smtClean="0"/>
              <a:t>örüntülerden</a:t>
            </a:r>
            <a:r>
              <a:rPr lang="en-US" dirty="0" smtClean="0"/>
              <a:t> </a:t>
            </a:r>
            <a:r>
              <a:rPr lang="en-US" dirty="0" err="1" smtClean="0"/>
              <a:t>farklılaşmalarıdır</a:t>
            </a:r>
            <a:r>
              <a:rPr lang="en-US" dirty="0" smtClean="0"/>
              <a:t>, </a:t>
            </a:r>
            <a:r>
              <a:rPr lang="en-US" dirty="0" err="1" smtClean="0"/>
              <a:t>üstünlük</a:t>
            </a:r>
            <a:r>
              <a:rPr lang="en-US" dirty="0" smtClean="0"/>
              <a:t> </a:t>
            </a:r>
            <a:r>
              <a:rPr lang="en-US" dirty="0" err="1" smtClean="0"/>
              <a:t>alışılmadıklık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onlardan</a:t>
            </a:r>
            <a:r>
              <a:rPr lang="en-US" dirty="0" smtClean="0"/>
              <a:t> </a:t>
            </a:r>
            <a:r>
              <a:rPr lang="en-US" dirty="0" err="1" smtClean="0"/>
              <a:t>beklenilmedik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durum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çıkmıştır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düşü</a:t>
            </a:r>
            <a:r>
              <a:rPr lang="en-US" dirty="0" smtClean="0"/>
              <a:t> </a:t>
            </a:r>
            <a:r>
              <a:rPr lang="en-US" dirty="0" err="1" smtClean="0"/>
              <a:t>sosyo-ekonomik</a:t>
            </a:r>
            <a:r>
              <a:rPr lang="en-US" dirty="0" smtClean="0"/>
              <a:t> </a:t>
            </a:r>
            <a:r>
              <a:rPr lang="en-US" dirty="0" err="1" smtClean="0"/>
              <a:t>düzeyden</a:t>
            </a:r>
            <a:r>
              <a:rPr lang="en-US" dirty="0" smtClean="0"/>
              <a:t> </a:t>
            </a:r>
            <a:r>
              <a:rPr lang="en-US" dirty="0" err="1" smtClean="0"/>
              <a:t>geldikleri</a:t>
            </a:r>
            <a:r>
              <a:rPr lang="en-US" dirty="0" smtClean="0"/>
              <a:t> </a:t>
            </a:r>
            <a:r>
              <a:rPr lang="en-US" dirty="0" err="1" smtClean="0"/>
              <a:t>halde</a:t>
            </a:r>
            <a:r>
              <a:rPr lang="en-US" dirty="0" smtClean="0"/>
              <a:t>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başarılı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95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</a:t>
            </a:r>
            <a:r>
              <a:rPr lang="en-US" b="1" dirty="0" err="1" smtClean="0"/>
              <a:t>Kuramsal</a:t>
            </a:r>
            <a:r>
              <a:rPr lang="en-US" b="1" dirty="0" smtClean="0"/>
              <a:t> </a:t>
            </a:r>
            <a:r>
              <a:rPr lang="en-US" b="1" dirty="0" err="1" smtClean="0"/>
              <a:t>örneklem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Araştırmanın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kavram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kuramı</a:t>
            </a:r>
            <a:r>
              <a:rPr lang="en-US" dirty="0" smtClean="0"/>
              <a:t> </a:t>
            </a:r>
            <a:r>
              <a:rPr lang="en-US" dirty="0" err="1" smtClean="0"/>
              <a:t>öğrenmesine</a:t>
            </a:r>
            <a:r>
              <a:rPr lang="en-US" dirty="0" smtClean="0"/>
              <a:t> </a:t>
            </a:r>
            <a:r>
              <a:rPr lang="en-US" dirty="0" err="1" smtClean="0"/>
              <a:t>yardım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örneklemdir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Piaget’in</a:t>
            </a:r>
            <a:r>
              <a:rPr lang="en-US" dirty="0" smtClean="0"/>
              <a:t> </a:t>
            </a:r>
            <a:r>
              <a:rPr lang="en-US" dirty="0" err="1" smtClean="0"/>
              <a:t>gelişim</a:t>
            </a:r>
            <a:r>
              <a:rPr lang="en-US" dirty="0" smtClean="0"/>
              <a:t> </a:t>
            </a:r>
            <a:r>
              <a:rPr lang="en-US" dirty="0" err="1" smtClean="0"/>
              <a:t>kuramını</a:t>
            </a:r>
            <a:r>
              <a:rPr lang="en-US" dirty="0" smtClean="0"/>
              <a:t> </a:t>
            </a:r>
            <a:r>
              <a:rPr lang="en-US" dirty="0" err="1" smtClean="0"/>
              <a:t>anlamak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seçilmiş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grubındaki</a:t>
            </a:r>
            <a:r>
              <a:rPr lang="en-US" dirty="0" smtClean="0"/>
              <a:t> </a:t>
            </a:r>
            <a:r>
              <a:rPr lang="en-US" dirty="0" err="1" smtClean="0"/>
              <a:t>çocukarın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05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</a:t>
            </a:r>
            <a:r>
              <a:rPr lang="en-US" b="1" dirty="0" err="1" smtClean="0"/>
              <a:t>Fırsatçı</a:t>
            </a:r>
            <a:r>
              <a:rPr lang="en-US" b="1" dirty="0" smtClean="0"/>
              <a:t> </a:t>
            </a:r>
            <a:r>
              <a:rPr lang="en-US" b="1" dirty="0" err="1" smtClean="0"/>
              <a:t>örneklem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durumdan</a:t>
            </a:r>
            <a:r>
              <a:rPr lang="en-US" dirty="0" smtClean="0"/>
              <a:t> </a:t>
            </a:r>
            <a:r>
              <a:rPr lang="en-US" dirty="0" err="1" smtClean="0"/>
              <a:t>faydalanmak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seçilen</a:t>
            </a:r>
            <a:r>
              <a:rPr lang="en-US" dirty="0" smtClean="0"/>
              <a:t> </a:t>
            </a:r>
            <a:r>
              <a:rPr lang="en-US" dirty="0" err="1" smtClean="0"/>
              <a:t>örneklemdir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müdürleri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çalışmada</a:t>
            </a:r>
            <a:r>
              <a:rPr lang="en-US" dirty="0" smtClean="0"/>
              <a:t>, </a:t>
            </a:r>
            <a:r>
              <a:rPr lang="en-US" dirty="0" err="1" smtClean="0"/>
              <a:t>okulun</a:t>
            </a:r>
            <a:r>
              <a:rPr lang="en-US" dirty="0" smtClean="0"/>
              <a:t> </a:t>
            </a:r>
            <a:r>
              <a:rPr lang="en-US" dirty="0" err="1" smtClean="0"/>
              <a:t>liderlik</a:t>
            </a:r>
            <a:r>
              <a:rPr lang="en-US" dirty="0" smtClean="0"/>
              <a:t> </a:t>
            </a:r>
            <a:r>
              <a:rPr lang="en-US" dirty="0" err="1" smtClean="0"/>
              <a:t>becerilerine</a:t>
            </a:r>
            <a:r>
              <a:rPr lang="en-US" dirty="0" smtClean="0"/>
              <a:t> en </a:t>
            </a:r>
            <a:r>
              <a:rPr lang="en-US" dirty="0" err="1" smtClean="0"/>
              <a:t>yakından</a:t>
            </a:r>
            <a:r>
              <a:rPr lang="en-US" dirty="0" smtClean="0"/>
              <a:t> </a:t>
            </a:r>
            <a:r>
              <a:rPr lang="en-US" dirty="0" err="1" smtClean="0"/>
              <a:t>tanık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kişilerin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çıkıyor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grupta</a:t>
            </a:r>
            <a:r>
              <a:rPr lang="en-US" dirty="0" smtClean="0"/>
              <a:t> </a:t>
            </a:r>
            <a:r>
              <a:rPr lang="en-US" dirty="0" err="1" smtClean="0"/>
              <a:t>araştırmaya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ediliyor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46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</a:t>
            </a:r>
            <a:r>
              <a:rPr lang="en-US" b="1" dirty="0" err="1" smtClean="0"/>
              <a:t>Onaylayıcı</a:t>
            </a:r>
            <a:r>
              <a:rPr lang="en-US" b="1" dirty="0" smtClean="0"/>
              <a:t> </a:t>
            </a:r>
            <a:r>
              <a:rPr lang="en-US" b="1" dirty="0" err="1" smtClean="0"/>
              <a:t>örneklem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önceden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 </a:t>
            </a:r>
            <a:r>
              <a:rPr lang="en-US" dirty="0" err="1" smtClean="0"/>
              <a:t>verilerin</a:t>
            </a:r>
            <a:r>
              <a:rPr lang="en-US" dirty="0" smtClean="0"/>
              <a:t> </a:t>
            </a:r>
            <a:r>
              <a:rPr lang="en-US" dirty="0" err="1" smtClean="0"/>
              <a:t>onaylanması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reddedilmesi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r>
              <a:rPr lang="en-US" dirty="0" smtClean="0"/>
              <a:t>. (</a:t>
            </a:r>
            <a:r>
              <a:rPr lang="en-US" dirty="0" err="1" smtClean="0"/>
              <a:t>Örneğin</a:t>
            </a:r>
            <a:r>
              <a:rPr lang="en-US" dirty="0" smtClean="0"/>
              <a:t>: </a:t>
            </a:r>
            <a:r>
              <a:rPr lang="en-US" dirty="0" err="1" smtClean="0"/>
              <a:t>okulu</a:t>
            </a:r>
            <a:r>
              <a:rPr lang="en-US" dirty="0" smtClean="0"/>
              <a:t> </a:t>
            </a:r>
            <a:r>
              <a:rPr lang="en-US" dirty="0" err="1" smtClean="0"/>
              <a:t>terk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okulu</a:t>
            </a:r>
            <a:r>
              <a:rPr lang="en-US" dirty="0" smtClean="0"/>
              <a:t> </a:t>
            </a:r>
            <a:r>
              <a:rPr lang="en-US" dirty="0" err="1" smtClean="0"/>
              <a:t>terk</a:t>
            </a:r>
            <a:r>
              <a:rPr lang="en-US" dirty="0" smtClean="0"/>
              <a:t> </a:t>
            </a:r>
            <a:r>
              <a:rPr lang="en-US" dirty="0" err="1" smtClean="0"/>
              <a:t>ettiklerine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805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532</Words>
  <Application>Microsoft Office PowerPoint</Application>
  <PresentationFormat>Geniş ekran</PresentationFormat>
  <Paragraphs>29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Örneklem Seçme</vt:lpstr>
      <vt:lpstr>ÖRNEKLEM</vt:lpstr>
      <vt:lpstr>Örneklem</vt:lpstr>
      <vt:lpstr>Örneklem</vt:lpstr>
      <vt:lpstr>Örneklem</vt:lpstr>
      <vt:lpstr>Örneklem</vt:lpstr>
      <vt:lpstr>Örneklem</vt:lpstr>
      <vt:lpstr>Örneklem</vt:lpstr>
      <vt:lpstr>Örneklem</vt:lpstr>
      <vt:lpstr>Örneklem</vt:lpstr>
      <vt:lpstr>Örneklem</vt:lpstr>
      <vt:lpstr>Örneklem</vt:lpstr>
      <vt:lpstr>Örneklem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Örneklem Seçme</dc:title>
  <dc:creator>Bd2_bb2</dc:creator>
  <cp:lastModifiedBy>Bd2_bb2</cp:lastModifiedBy>
  <cp:revision>3</cp:revision>
  <dcterms:created xsi:type="dcterms:W3CDTF">2017-11-15T09:50:49Z</dcterms:created>
  <dcterms:modified xsi:type="dcterms:W3CDTF">2017-11-15T10:13:20Z</dcterms:modified>
</cp:coreProperties>
</file>