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0439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894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156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80545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786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8063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51450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609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2407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683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5297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6B736-42DE-4DC4-9C8E-F71BCA507939}" type="datetimeFigureOut">
              <a:rPr lang="tr-TR" smtClean="0"/>
              <a:t>15.11.2017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B5805-FC3B-4BAA-AE5A-F82B8C27D12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5866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Örneklem Seçme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9300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8. </a:t>
            </a:r>
            <a:r>
              <a:rPr lang="en-US" b="1" dirty="0" smtClean="0"/>
              <a:t>Maximum </a:t>
            </a:r>
            <a:r>
              <a:rPr lang="en-US" b="1" dirty="0" err="1" smtClean="0"/>
              <a:t>çeşitlilik</a:t>
            </a:r>
            <a:r>
              <a:rPr lang="en-US" b="1" dirty="0" smtClean="0"/>
              <a:t> </a:t>
            </a:r>
            <a:r>
              <a:rPr lang="en-US" b="1" dirty="0" err="1" smtClean="0"/>
              <a:t>örneklemi</a:t>
            </a:r>
            <a:r>
              <a:rPr lang="en-US" dirty="0" smtClean="0"/>
              <a:t>: </a:t>
            </a:r>
            <a:r>
              <a:rPr lang="en-US" dirty="0" err="1" smtClean="0"/>
              <a:t>Hedef</a:t>
            </a:r>
            <a:r>
              <a:rPr lang="en-US" dirty="0" smtClean="0"/>
              <a:t> </a:t>
            </a:r>
            <a:r>
              <a:rPr lang="en-US" dirty="0" err="1" smtClean="0"/>
              <a:t>grup</a:t>
            </a:r>
            <a:r>
              <a:rPr lang="en-US" dirty="0" smtClean="0"/>
              <a:t> </a:t>
            </a:r>
            <a:r>
              <a:rPr lang="en-US" dirty="0" err="1" smtClean="0"/>
              <a:t>içindeki</a:t>
            </a:r>
            <a:r>
              <a:rPr lang="en-US" dirty="0" smtClean="0"/>
              <a:t> </a:t>
            </a:r>
            <a:r>
              <a:rPr lang="en-US" dirty="0" err="1" smtClean="0"/>
              <a:t>çeşitliliği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yönleriyle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edebileceği</a:t>
            </a:r>
            <a:r>
              <a:rPr lang="en-US" dirty="0" smtClean="0"/>
              <a:t> </a:t>
            </a:r>
            <a:r>
              <a:rPr lang="en-US" dirty="0" err="1" smtClean="0"/>
              <a:t>düşünülen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r>
              <a:rPr lang="en-US" dirty="0" smtClean="0"/>
              <a:t>. (</a:t>
            </a:r>
            <a:r>
              <a:rPr lang="en-US" dirty="0" err="1" smtClean="0"/>
              <a:t>Örneğin</a:t>
            </a:r>
            <a:r>
              <a:rPr lang="en-US" dirty="0" smtClean="0"/>
              <a:t>: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tutumlara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seçimi</a:t>
            </a:r>
            <a:r>
              <a:rPr lang="en-US" dirty="0" smtClean="0"/>
              <a:t>, </a:t>
            </a:r>
            <a:r>
              <a:rPr lang="en-US" dirty="0" err="1" smtClean="0"/>
              <a:t>öğretmenlik</a:t>
            </a:r>
            <a:r>
              <a:rPr lang="en-US" dirty="0" smtClean="0"/>
              <a:t> </a:t>
            </a:r>
            <a:r>
              <a:rPr lang="en-US" dirty="0" err="1" smtClean="0"/>
              <a:t>mesleğinde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deneyimleri</a:t>
            </a:r>
            <a:r>
              <a:rPr lang="en-US" dirty="0" smtClean="0"/>
              <a:t> </a:t>
            </a:r>
            <a:r>
              <a:rPr lang="en-US" dirty="0" err="1" smtClean="0"/>
              <a:t>temsil</a:t>
            </a:r>
            <a:r>
              <a:rPr lang="en-US" dirty="0" smtClean="0"/>
              <a:t> </a:t>
            </a:r>
            <a:r>
              <a:rPr lang="en-US" dirty="0" err="1" smtClean="0"/>
              <a:t>edebilecek</a:t>
            </a:r>
            <a:r>
              <a:rPr lang="en-US" dirty="0" smtClean="0"/>
              <a:t> </a:t>
            </a:r>
            <a:r>
              <a:rPr lang="en-US" dirty="0" err="1" smtClean="0"/>
              <a:t>öğretmenlerin</a:t>
            </a:r>
            <a:r>
              <a:rPr lang="en-US" dirty="0" smtClean="0"/>
              <a:t> </a:t>
            </a:r>
            <a:r>
              <a:rPr lang="en-US" dirty="0" err="1" smtClean="0"/>
              <a:t>seçimi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588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9. </a:t>
            </a:r>
            <a:r>
              <a:rPr lang="en-US" b="1" dirty="0" err="1" smtClean="0"/>
              <a:t>Kartopu</a:t>
            </a:r>
            <a:r>
              <a:rPr lang="en-US" b="1" dirty="0" smtClean="0"/>
              <a:t> </a:t>
            </a:r>
            <a:r>
              <a:rPr lang="en-US" b="1" dirty="0" err="1" smtClean="0"/>
              <a:t>örneklemi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grubun</a:t>
            </a:r>
            <a:r>
              <a:rPr lang="en-US" dirty="0" smtClean="0"/>
              <a:t> </a:t>
            </a:r>
            <a:r>
              <a:rPr lang="en-US" dirty="0" err="1" smtClean="0"/>
              <a:t>araştırmaya</a:t>
            </a:r>
            <a:r>
              <a:rPr lang="en-US" dirty="0" smtClean="0"/>
              <a:t> </a:t>
            </a:r>
            <a:r>
              <a:rPr lang="en-US" dirty="0" err="1" smtClean="0"/>
              <a:t>dahil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 </a:t>
            </a:r>
            <a:r>
              <a:rPr lang="en-US" dirty="0" err="1" smtClean="0"/>
              <a:t>gerekliliğinin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çıkmasıyla</a:t>
            </a:r>
            <a:r>
              <a:rPr lang="en-US" dirty="0" smtClean="0"/>
              <a:t> </a:t>
            </a:r>
            <a:r>
              <a:rPr lang="en-US" dirty="0" err="1" smtClean="0"/>
              <a:t>oluşturulan</a:t>
            </a:r>
            <a:r>
              <a:rPr lang="en-US" dirty="0" smtClean="0"/>
              <a:t> </a:t>
            </a:r>
            <a:r>
              <a:rPr lang="en-US" dirty="0" err="1" smtClean="0"/>
              <a:t>orneklem</a:t>
            </a:r>
            <a:r>
              <a:rPr lang="en-US" dirty="0" smtClean="0"/>
              <a:t>. (</a:t>
            </a:r>
            <a:r>
              <a:rPr lang="en-US" dirty="0" err="1" smtClean="0"/>
              <a:t>Örneğin</a:t>
            </a:r>
            <a:r>
              <a:rPr lang="en-US" dirty="0" smtClean="0"/>
              <a:t>: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müdürleri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görüşmelerde</a:t>
            </a:r>
            <a:r>
              <a:rPr lang="en-US" dirty="0" smtClean="0"/>
              <a:t>, </a:t>
            </a:r>
            <a:r>
              <a:rPr lang="en-US" dirty="0" err="1" smtClean="0"/>
              <a:t>müdürler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önerilen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araştırmaya</a:t>
            </a:r>
            <a:r>
              <a:rPr lang="en-US" dirty="0" smtClean="0"/>
              <a:t> </a:t>
            </a:r>
            <a:r>
              <a:rPr lang="en-US" dirty="0" err="1" smtClean="0"/>
              <a:t>katılmasının</a:t>
            </a:r>
            <a:r>
              <a:rPr lang="en-US" dirty="0" smtClean="0"/>
              <a:t> </a:t>
            </a:r>
            <a:r>
              <a:rPr lang="en-US" dirty="0" err="1" smtClean="0"/>
              <a:t>yararlı</a:t>
            </a:r>
            <a:r>
              <a:rPr lang="en-US" dirty="0" smtClean="0"/>
              <a:t> </a:t>
            </a:r>
            <a:r>
              <a:rPr lang="en-US" dirty="0" err="1" smtClean="0"/>
              <a:t>olacağını</a:t>
            </a:r>
            <a:r>
              <a:rPr lang="en-US" dirty="0" smtClean="0"/>
              <a:t> </a:t>
            </a:r>
            <a:r>
              <a:rPr lang="en-US" dirty="0" err="1" smtClean="0"/>
              <a:t>düşündükleri</a:t>
            </a:r>
            <a:r>
              <a:rPr lang="en-US" dirty="0" smtClean="0"/>
              <a:t> </a:t>
            </a:r>
            <a:r>
              <a:rPr lang="en-US" dirty="0" err="1" smtClean="0"/>
              <a:t>başka</a:t>
            </a:r>
            <a:r>
              <a:rPr lang="en-US" dirty="0" smtClean="0"/>
              <a:t> </a:t>
            </a:r>
            <a:r>
              <a:rPr lang="en-US" dirty="0" err="1" smtClean="0"/>
              <a:t>müdürlerinde</a:t>
            </a:r>
            <a:r>
              <a:rPr lang="en-US" dirty="0" smtClean="0"/>
              <a:t> </a:t>
            </a:r>
            <a:r>
              <a:rPr lang="en-US" dirty="0" err="1" smtClean="0"/>
              <a:t>araştırmaya</a:t>
            </a:r>
            <a:r>
              <a:rPr lang="en-US" dirty="0" smtClean="0"/>
              <a:t> </a:t>
            </a:r>
            <a:r>
              <a:rPr lang="en-US" dirty="0" err="1" smtClean="0"/>
              <a:t>dahil</a:t>
            </a:r>
            <a:r>
              <a:rPr lang="en-US" dirty="0" smtClean="0"/>
              <a:t> </a:t>
            </a:r>
            <a:r>
              <a:rPr lang="en-US" dirty="0" err="1" smtClean="0"/>
              <a:t>edilmesi</a:t>
            </a:r>
            <a:r>
              <a:rPr lang="en-US" dirty="0" smtClean="0"/>
              <a:t>)</a:t>
            </a:r>
            <a:endParaRPr lang="tr-TR" dirty="0" smtClean="0"/>
          </a:p>
          <a:p>
            <a:r>
              <a:rPr lang="tr-TR" dirty="0" smtClean="0"/>
              <a:t>Fraenkel &amp; Wallen (2012)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66527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10. </a:t>
            </a:r>
            <a:r>
              <a:rPr lang="en-US" b="1" dirty="0" err="1" smtClean="0"/>
              <a:t>Ekolojik</a:t>
            </a:r>
            <a:r>
              <a:rPr lang="en-US" b="1" dirty="0" smtClean="0"/>
              <a:t> </a:t>
            </a:r>
            <a:r>
              <a:rPr lang="en-US" b="1" dirty="0" err="1" smtClean="0"/>
              <a:t>örneklem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Bazı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seviyeler</a:t>
            </a:r>
            <a:r>
              <a:rPr lang="en-US" dirty="0" smtClean="0"/>
              <a:t> </a:t>
            </a:r>
            <a:r>
              <a:rPr lang="en-US" dirty="0" err="1" smtClean="0"/>
              <a:t>içerebilir</a:t>
            </a:r>
            <a:r>
              <a:rPr lang="en-US" dirty="0" smtClean="0"/>
              <a:t>. Bu </a:t>
            </a:r>
            <a:r>
              <a:rPr lang="en-US" dirty="0" err="1" smtClean="0"/>
              <a:t>seviyelere</a:t>
            </a:r>
            <a:r>
              <a:rPr lang="en-US" dirty="0" smtClean="0"/>
              <a:t> </a:t>
            </a:r>
            <a:r>
              <a:rPr lang="en-US" dirty="0" err="1" smtClean="0"/>
              <a:t>birbirlerine</a:t>
            </a:r>
            <a:r>
              <a:rPr lang="en-US" dirty="0" smtClean="0"/>
              <a:t> </a:t>
            </a:r>
            <a:r>
              <a:rPr lang="en-US" dirty="0" err="1" smtClean="0"/>
              <a:t>bağımlılık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işlevlere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olabilirler</a:t>
            </a:r>
            <a:r>
              <a:rPr lang="en-US" dirty="0" smtClean="0"/>
              <a:t>. Bu </a:t>
            </a:r>
            <a:r>
              <a:rPr lang="en-US" dirty="0" err="1" smtClean="0"/>
              <a:t>nedenle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incelenmeleri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. Bu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katmanlardan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r>
              <a:rPr lang="en-US" dirty="0" smtClean="0"/>
              <a:t> </a:t>
            </a:r>
            <a:r>
              <a:rPr lang="en-US" dirty="0" err="1" smtClean="0"/>
              <a:t>almak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 </a:t>
            </a:r>
            <a:r>
              <a:rPr lang="en-US" dirty="0" err="1" smtClean="0"/>
              <a:t>kalabiliriz</a:t>
            </a:r>
            <a:r>
              <a:rPr lang="en-US" dirty="0" smtClean="0"/>
              <a:t>. </a:t>
            </a:r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çeşit</a:t>
            </a:r>
            <a:r>
              <a:rPr lang="en-US" dirty="0" smtClean="0"/>
              <a:t> </a:t>
            </a:r>
            <a:r>
              <a:rPr lang="en-US" dirty="0" err="1" smtClean="0"/>
              <a:t>ekolojik</a:t>
            </a:r>
            <a:r>
              <a:rPr lang="en-US" dirty="0" smtClean="0"/>
              <a:t> </a:t>
            </a:r>
            <a:r>
              <a:rPr lang="en-US" dirty="0" err="1" smtClean="0"/>
              <a:t>örneklemden</a:t>
            </a:r>
            <a:r>
              <a:rPr lang="en-US" dirty="0" smtClean="0"/>
              <a:t> </a:t>
            </a:r>
            <a:r>
              <a:rPr lang="en-US" dirty="0" err="1" smtClean="0"/>
              <a:t>bahsedebiliriz</a:t>
            </a:r>
            <a:r>
              <a:rPr lang="en-US" dirty="0" smtClean="0"/>
              <a:t>: </a:t>
            </a:r>
            <a:r>
              <a:rPr lang="en-US" dirty="0" err="1" smtClean="0"/>
              <a:t>içten</a:t>
            </a:r>
            <a:r>
              <a:rPr lang="en-US" dirty="0" smtClean="0"/>
              <a:t> </a:t>
            </a:r>
            <a:r>
              <a:rPr lang="en-US" dirty="0" err="1" smtClean="0"/>
              <a:t>dışa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dıştan</a:t>
            </a:r>
            <a:r>
              <a:rPr lang="en-US" dirty="0" smtClean="0"/>
              <a:t> </a:t>
            </a:r>
            <a:r>
              <a:rPr lang="en-US" dirty="0" err="1" smtClean="0"/>
              <a:t>içe</a:t>
            </a:r>
            <a:r>
              <a:rPr lang="en-US" dirty="0" smtClean="0"/>
              <a:t>. (</a:t>
            </a:r>
            <a:r>
              <a:rPr lang="en-US" dirty="0" err="1" smtClean="0"/>
              <a:t>Örneğin</a:t>
            </a:r>
            <a:r>
              <a:rPr lang="en-US" dirty="0" smtClean="0"/>
              <a:t>: 4+4+4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sisteminin</a:t>
            </a:r>
            <a:r>
              <a:rPr lang="en-US" dirty="0" smtClean="0"/>
              <a:t> </a:t>
            </a:r>
            <a:r>
              <a:rPr lang="en-US" dirty="0" err="1" smtClean="0"/>
              <a:t>araştırılması</a:t>
            </a:r>
            <a:r>
              <a:rPr lang="en-US" dirty="0" smtClean="0"/>
              <a:t>, </a:t>
            </a:r>
            <a:r>
              <a:rPr lang="en-US" dirty="0" err="1" smtClean="0"/>
              <a:t>bakanlık</a:t>
            </a:r>
            <a:r>
              <a:rPr lang="en-US" dirty="0" smtClean="0"/>
              <a:t> </a:t>
            </a:r>
            <a:r>
              <a:rPr lang="en-US" dirty="0" err="1" smtClean="0"/>
              <a:t>personelinden</a:t>
            </a:r>
            <a:r>
              <a:rPr lang="en-US" dirty="0" smtClean="0"/>
              <a:t> </a:t>
            </a:r>
            <a:r>
              <a:rPr lang="en-US" dirty="0" err="1" smtClean="0"/>
              <a:t>başlayarak</a:t>
            </a:r>
            <a:r>
              <a:rPr lang="en-US" dirty="0" smtClean="0"/>
              <a:t>, en son </a:t>
            </a:r>
            <a:r>
              <a:rPr lang="en-US" dirty="0" err="1" smtClean="0"/>
              <a:t>öğrencilerle</a:t>
            </a:r>
            <a:r>
              <a:rPr lang="en-US" dirty="0" smtClean="0"/>
              <a:t> </a:t>
            </a:r>
            <a:r>
              <a:rPr lang="en-US" dirty="0" err="1" smtClean="0"/>
              <a:t>görüşmek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)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164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11. </a:t>
            </a:r>
            <a:r>
              <a:rPr lang="en-US" b="1" dirty="0" err="1" smtClean="0"/>
              <a:t>Örtük</a:t>
            </a:r>
            <a:r>
              <a:rPr lang="en-US" b="1" dirty="0" smtClean="0"/>
              <a:t> </a:t>
            </a:r>
            <a:r>
              <a:rPr lang="en-US" b="1" dirty="0" err="1" smtClean="0"/>
              <a:t>örneklem</a:t>
            </a:r>
            <a:r>
              <a:rPr lang="en-US" dirty="0" smtClean="0"/>
              <a:t>: </a:t>
            </a:r>
            <a:r>
              <a:rPr lang="en-US" dirty="0" err="1" smtClean="0"/>
              <a:t>Özellikle</a:t>
            </a:r>
            <a:r>
              <a:rPr lang="en-US" dirty="0" smtClean="0"/>
              <a:t> </a:t>
            </a:r>
            <a:r>
              <a:rPr lang="en-US" dirty="0" err="1" smtClean="0"/>
              <a:t>eleştirel</a:t>
            </a:r>
            <a:r>
              <a:rPr lang="en-US" dirty="0" smtClean="0"/>
              <a:t> </a:t>
            </a:r>
            <a:r>
              <a:rPr lang="en-US" dirty="0" err="1" smtClean="0"/>
              <a:t>araştırmalarda</a:t>
            </a:r>
            <a:r>
              <a:rPr lang="en-US" dirty="0" smtClean="0"/>
              <a:t>, </a:t>
            </a:r>
            <a:r>
              <a:rPr lang="en-US" dirty="0" err="1" smtClean="0"/>
              <a:t>araştırmacı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ilişkilerinin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işlediğini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çıkarmak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odaklarına</a:t>
            </a:r>
            <a:r>
              <a:rPr lang="en-US" dirty="0" smtClean="0"/>
              <a:t> </a:t>
            </a:r>
            <a:r>
              <a:rPr lang="en-US" dirty="0" err="1" smtClean="0"/>
              <a:t>sızar</a:t>
            </a:r>
            <a:r>
              <a:rPr lang="en-US" dirty="0" smtClean="0"/>
              <a:t>. </a:t>
            </a:r>
            <a:r>
              <a:rPr lang="en-US" dirty="0" err="1" smtClean="0"/>
              <a:t>Burada</a:t>
            </a:r>
            <a:r>
              <a:rPr lang="en-US" dirty="0" smtClean="0"/>
              <a:t> </a:t>
            </a:r>
            <a:r>
              <a:rPr lang="en-US" dirty="0" err="1" smtClean="0"/>
              <a:t>gücün</a:t>
            </a:r>
            <a:r>
              <a:rPr lang="en-US" dirty="0" smtClean="0"/>
              <a:t> </a:t>
            </a:r>
            <a:r>
              <a:rPr lang="en-US" dirty="0" err="1" smtClean="0"/>
              <a:t>nasıl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üretildiği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takım</a:t>
            </a:r>
            <a:r>
              <a:rPr lang="en-US" dirty="0" smtClean="0"/>
              <a:t> </a:t>
            </a:r>
            <a:r>
              <a:rPr lang="en-US" dirty="0" err="1" smtClean="0"/>
              <a:t>çalışmalarda</a:t>
            </a:r>
            <a:r>
              <a:rPr lang="en-US" dirty="0" smtClean="0"/>
              <a:t> </a:t>
            </a:r>
            <a:r>
              <a:rPr lang="en-US" dirty="0" err="1" smtClean="0"/>
              <a:t>bulunur</a:t>
            </a:r>
            <a:r>
              <a:rPr lang="en-US" dirty="0" smtClean="0"/>
              <a:t>. Bu </a:t>
            </a:r>
            <a:r>
              <a:rPr lang="en-US" dirty="0" err="1" smtClean="0"/>
              <a:t>çevrede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 smtClean="0"/>
              <a:t>araştırmacının</a:t>
            </a:r>
            <a:r>
              <a:rPr lang="en-US" dirty="0" smtClean="0"/>
              <a:t> </a:t>
            </a:r>
            <a:r>
              <a:rPr lang="en-US" dirty="0" err="1" smtClean="0"/>
              <a:t>örneklemini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 (</a:t>
            </a:r>
            <a:r>
              <a:rPr lang="en-US" dirty="0" err="1" smtClean="0"/>
              <a:t>Örneğin</a:t>
            </a:r>
            <a:r>
              <a:rPr lang="en-US" dirty="0" smtClean="0"/>
              <a:t>: </a:t>
            </a:r>
            <a:r>
              <a:rPr lang="en-US" dirty="0" err="1" smtClean="0"/>
              <a:t>Fabrikaya</a:t>
            </a:r>
            <a:r>
              <a:rPr lang="en-US" dirty="0" smtClean="0"/>
              <a:t> </a:t>
            </a:r>
            <a:r>
              <a:rPr lang="en-US" dirty="0" err="1" smtClean="0"/>
              <a:t>gizli</a:t>
            </a:r>
            <a:r>
              <a:rPr lang="en-US" dirty="0" smtClean="0"/>
              <a:t> </a:t>
            </a:r>
            <a:r>
              <a:rPr lang="en-US" dirty="0" err="1" smtClean="0"/>
              <a:t>biçimde</a:t>
            </a:r>
            <a:r>
              <a:rPr lang="en-US" dirty="0" smtClean="0"/>
              <a:t> </a:t>
            </a:r>
            <a:r>
              <a:rPr lang="en-US" dirty="0" err="1" smtClean="0"/>
              <a:t>işçi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giren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araştırmacı</a:t>
            </a:r>
            <a:r>
              <a:rPr lang="en-US" dirty="0" smtClean="0"/>
              <a:t>)  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939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Nitel araştırmalarda temel olarak Amaçlı Örneklem kullanılır.  Amaçlı örneklemin de çeşitleri bulunmaktadır.  Araştırmaların yöntem bölümü yazılırken de hangi amaçlı örneklemin ne için kullanıldığı geçerlik ve güvenirlik açısından oldukça önemlidir.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487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1- </a:t>
            </a:r>
            <a:r>
              <a:rPr lang="tr-TR" b="1" dirty="0" smtClean="0"/>
              <a:t>Tipik örneklem:</a:t>
            </a:r>
            <a:r>
              <a:rPr lang="tr-TR" dirty="0" smtClean="0"/>
              <a:t>  Bu örneklem araştırma konusunu temsil ettiği düşünülen ve konuyla ilgili tipik özellikleri gösterdiğine inanılan örneklemdir. (Örneğin: Eskişehir merkezinde bulunan genel lise okul müdürlerinin tipik okul müdürleri olduğu)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913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2. </a:t>
            </a:r>
            <a:r>
              <a:rPr lang="tr-TR" b="1" dirty="0" smtClean="0"/>
              <a:t>Kritik örneklem:</a:t>
            </a:r>
            <a:r>
              <a:rPr lang="tr-TR" dirty="0" smtClean="0"/>
              <a:t>  Bu örneklem, üstün, sıradışı ya da alışılmadık karakteristiklere sahip olan bireylerden oluşur. (örneğin: Fiziksel engelleri olmasına rağmen sporda başarılı olan kişiler gibi)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270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3. </a:t>
            </a:r>
            <a:r>
              <a:rPr lang="en-US" b="1" dirty="0" err="1" smtClean="0"/>
              <a:t>Homojen</a:t>
            </a:r>
            <a:r>
              <a:rPr lang="en-US" b="1" dirty="0" smtClean="0"/>
              <a:t> </a:t>
            </a:r>
            <a:r>
              <a:rPr lang="en-US" b="1" dirty="0" err="1" smtClean="0"/>
              <a:t>örneklem</a:t>
            </a:r>
            <a:r>
              <a:rPr lang="en-US" b="1" dirty="0" smtClean="0"/>
              <a:t>:</a:t>
            </a:r>
            <a:r>
              <a:rPr lang="en-US" dirty="0" smtClean="0"/>
              <a:t> Bu </a:t>
            </a:r>
            <a:r>
              <a:rPr lang="en-US" dirty="0" err="1" smtClean="0"/>
              <a:t>örneklemde</a:t>
            </a:r>
            <a:r>
              <a:rPr lang="en-US" dirty="0" smtClean="0"/>
              <a:t> </a:t>
            </a:r>
            <a:r>
              <a:rPr lang="en-US" dirty="0" err="1" smtClean="0"/>
              <a:t>grupta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kişiler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kişisel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karakteristikleri</a:t>
            </a:r>
            <a:r>
              <a:rPr lang="en-US" dirty="0" smtClean="0"/>
              <a:t> </a:t>
            </a:r>
            <a:r>
              <a:rPr lang="en-US" dirty="0" err="1" smtClean="0"/>
              <a:t>taşır</a:t>
            </a:r>
            <a:r>
              <a:rPr lang="en-US" dirty="0" smtClean="0"/>
              <a:t> (</a:t>
            </a:r>
            <a:r>
              <a:rPr lang="en-US" dirty="0" err="1" smtClean="0"/>
              <a:t>Örneğin</a:t>
            </a:r>
            <a:r>
              <a:rPr lang="en-US" dirty="0" smtClean="0"/>
              <a:t>: </a:t>
            </a:r>
            <a:r>
              <a:rPr lang="en-US" dirty="0" err="1" smtClean="0"/>
              <a:t>Üniversitelere</a:t>
            </a:r>
            <a:r>
              <a:rPr lang="en-US" dirty="0" smtClean="0"/>
              <a:t>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birincisi</a:t>
            </a:r>
            <a:r>
              <a:rPr lang="en-US" dirty="0" smtClean="0"/>
              <a:t> </a:t>
            </a:r>
            <a:r>
              <a:rPr lang="en-US" dirty="0" err="1" smtClean="0"/>
              <a:t>kontenjanından</a:t>
            </a:r>
            <a:r>
              <a:rPr lang="en-US" dirty="0" smtClean="0"/>
              <a:t> </a:t>
            </a:r>
            <a:r>
              <a:rPr lang="en-US" dirty="0" err="1" smtClean="0"/>
              <a:t>girmiş</a:t>
            </a:r>
            <a:r>
              <a:rPr lang="en-US" dirty="0" smtClean="0"/>
              <a:t> </a:t>
            </a:r>
            <a:r>
              <a:rPr lang="en-US" dirty="0" err="1" smtClean="0"/>
              <a:t>öğrenciler</a:t>
            </a:r>
            <a:r>
              <a:rPr lang="en-US" dirty="0" smtClean="0"/>
              <a:t>, </a:t>
            </a:r>
            <a:r>
              <a:rPr lang="en-US" dirty="0" err="1" smtClean="0"/>
              <a:t>uyuşturucu</a:t>
            </a:r>
            <a:r>
              <a:rPr lang="en-US" dirty="0" smtClean="0"/>
              <a:t> </a:t>
            </a:r>
            <a:r>
              <a:rPr lang="en-US" dirty="0" err="1" smtClean="0"/>
              <a:t>kullanma</a:t>
            </a:r>
            <a:r>
              <a:rPr lang="en-US" dirty="0" smtClean="0"/>
              <a:t> </a:t>
            </a:r>
            <a:r>
              <a:rPr lang="en-US" dirty="0" err="1" smtClean="0"/>
              <a:t>nedeniyle</a:t>
            </a:r>
            <a:r>
              <a:rPr lang="en-US" dirty="0" smtClean="0"/>
              <a:t> </a:t>
            </a:r>
            <a:r>
              <a:rPr lang="en-US" dirty="0" err="1" smtClean="0"/>
              <a:t>okuldan</a:t>
            </a:r>
            <a:r>
              <a:rPr lang="en-US" dirty="0" smtClean="0"/>
              <a:t> </a:t>
            </a:r>
            <a:r>
              <a:rPr lang="en-US" dirty="0" err="1" smtClean="0"/>
              <a:t>atılanlar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0667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4. </a:t>
            </a:r>
            <a:r>
              <a:rPr lang="tr-TR" dirty="0" smtClean="0"/>
              <a:t>“</a:t>
            </a:r>
            <a:r>
              <a:rPr lang="en-US" b="1" dirty="0" err="1" smtClean="0"/>
              <a:t>Uç</a:t>
            </a:r>
            <a:r>
              <a:rPr lang="en-US" b="1" dirty="0" smtClean="0"/>
              <a:t> </a:t>
            </a:r>
            <a:r>
              <a:rPr lang="en-US" b="1" dirty="0" err="1" smtClean="0"/>
              <a:t>örnek</a:t>
            </a:r>
            <a:r>
              <a:rPr lang="tr-TR" b="1" dirty="0" smtClean="0"/>
              <a:t>”/aykırı durum</a:t>
            </a:r>
            <a:r>
              <a:rPr lang="en-US" b="1" dirty="0" smtClean="0"/>
              <a:t> </a:t>
            </a:r>
            <a:r>
              <a:rPr lang="en-US" b="1" dirty="0" err="1" smtClean="0"/>
              <a:t>örneklemi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Bilinen</a:t>
            </a:r>
            <a:r>
              <a:rPr lang="en-US" dirty="0" smtClean="0"/>
              <a:t> 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kategorileştirmelere</a:t>
            </a:r>
            <a:r>
              <a:rPr lang="en-US" dirty="0" smtClean="0"/>
              <a:t> </a:t>
            </a:r>
            <a:r>
              <a:rPr lang="en-US" dirty="0" err="1" smtClean="0"/>
              <a:t>uymayan</a:t>
            </a:r>
            <a:r>
              <a:rPr lang="en-US" dirty="0" smtClean="0"/>
              <a:t>, </a:t>
            </a:r>
            <a:r>
              <a:rPr lang="en-US" dirty="0" err="1" smtClean="0"/>
              <a:t>uç</a:t>
            </a:r>
            <a:r>
              <a:rPr lang="en-US" dirty="0" smtClean="0"/>
              <a:t> </a:t>
            </a:r>
            <a:r>
              <a:rPr lang="en-US" dirty="0" err="1" smtClean="0"/>
              <a:t>özellikler</a:t>
            </a:r>
            <a:r>
              <a:rPr lang="en-US" dirty="0" smtClean="0"/>
              <a:t> </a:t>
            </a:r>
            <a:r>
              <a:rPr lang="en-US" dirty="0" err="1" smtClean="0"/>
              <a:t>gösterenlerden</a:t>
            </a:r>
            <a:r>
              <a:rPr lang="en-US" dirty="0" smtClean="0"/>
              <a:t> </a:t>
            </a:r>
            <a:r>
              <a:rPr lang="en-US" dirty="0" err="1" smtClean="0"/>
              <a:t>oluşan</a:t>
            </a:r>
            <a:r>
              <a:rPr lang="en-US" dirty="0" smtClean="0"/>
              <a:t> </a:t>
            </a:r>
            <a:r>
              <a:rPr lang="en-US" dirty="0" err="1" smtClean="0"/>
              <a:t>örneklemdir</a:t>
            </a:r>
            <a:r>
              <a:rPr lang="en-US" dirty="0" smtClean="0"/>
              <a:t>. </a:t>
            </a:r>
            <a:r>
              <a:rPr lang="en-US" dirty="0" err="1" smtClean="0"/>
              <a:t>Kritik</a:t>
            </a:r>
            <a:r>
              <a:rPr lang="en-US" dirty="0" smtClean="0"/>
              <a:t> </a:t>
            </a:r>
            <a:r>
              <a:rPr lang="en-US" dirty="0" err="1" smtClean="0"/>
              <a:t>örneklemden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r>
              <a:rPr lang="en-US" dirty="0" smtClean="0"/>
              <a:t> </a:t>
            </a:r>
            <a:r>
              <a:rPr lang="en-US" dirty="0" err="1" smtClean="0"/>
              <a:t>örüntülerden</a:t>
            </a:r>
            <a:r>
              <a:rPr lang="en-US" dirty="0" smtClean="0"/>
              <a:t> </a:t>
            </a:r>
            <a:r>
              <a:rPr lang="en-US" dirty="0" err="1" smtClean="0"/>
              <a:t>farklılaşmalarıdır</a:t>
            </a:r>
            <a:r>
              <a:rPr lang="en-US" dirty="0" smtClean="0"/>
              <a:t>, </a:t>
            </a:r>
            <a:r>
              <a:rPr lang="en-US" dirty="0" err="1" smtClean="0"/>
              <a:t>üstünlük</a:t>
            </a:r>
            <a:r>
              <a:rPr lang="en-US" dirty="0" smtClean="0"/>
              <a:t> </a:t>
            </a:r>
            <a:r>
              <a:rPr lang="en-US" dirty="0" err="1" smtClean="0"/>
              <a:t>alışılmadıklık</a:t>
            </a:r>
            <a:r>
              <a:rPr lang="en-US" dirty="0" smtClean="0"/>
              <a:t> </a:t>
            </a:r>
            <a:r>
              <a:rPr lang="en-US" dirty="0" err="1" smtClean="0"/>
              <a:t>söz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değildir</a:t>
            </a:r>
            <a:r>
              <a:rPr lang="en-US" dirty="0" smtClean="0"/>
              <a:t>,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onlardan</a:t>
            </a:r>
            <a:r>
              <a:rPr lang="en-US" dirty="0" smtClean="0"/>
              <a:t> </a:t>
            </a:r>
            <a:r>
              <a:rPr lang="en-US" dirty="0" err="1" smtClean="0"/>
              <a:t>beklenilmedik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durum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çıkmıştır</a:t>
            </a:r>
            <a:r>
              <a:rPr lang="en-US" dirty="0" smtClean="0"/>
              <a:t>. (</a:t>
            </a:r>
            <a:r>
              <a:rPr lang="en-US" dirty="0" err="1" smtClean="0"/>
              <a:t>Örneğin</a:t>
            </a:r>
            <a:r>
              <a:rPr lang="en-US" dirty="0" smtClean="0"/>
              <a:t>: </a:t>
            </a: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düşü</a:t>
            </a:r>
            <a:r>
              <a:rPr lang="en-US" dirty="0" smtClean="0"/>
              <a:t> </a:t>
            </a:r>
            <a:r>
              <a:rPr lang="en-US" dirty="0" err="1" smtClean="0"/>
              <a:t>sosyo-ekonomik</a:t>
            </a:r>
            <a:r>
              <a:rPr lang="en-US" dirty="0" smtClean="0"/>
              <a:t> </a:t>
            </a:r>
            <a:r>
              <a:rPr lang="en-US" dirty="0" err="1" smtClean="0"/>
              <a:t>düzeyden</a:t>
            </a:r>
            <a:r>
              <a:rPr lang="en-US" dirty="0" smtClean="0"/>
              <a:t> </a:t>
            </a:r>
            <a:r>
              <a:rPr lang="en-US" dirty="0" err="1" smtClean="0"/>
              <a:t>geldikleri</a:t>
            </a:r>
            <a:r>
              <a:rPr lang="en-US" dirty="0" smtClean="0"/>
              <a:t> </a:t>
            </a:r>
            <a:r>
              <a:rPr lang="en-US" dirty="0" err="1" smtClean="0"/>
              <a:t>halde</a:t>
            </a:r>
            <a:r>
              <a:rPr lang="en-US" dirty="0" smtClean="0"/>
              <a:t> </a:t>
            </a:r>
            <a:r>
              <a:rPr lang="en-US" dirty="0" err="1" smtClean="0"/>
              <a:t>oldukça</a:t>
            </a:r>
            <a:r>
              <a:rPr lang="en-US" dirty="0" smtClean="0"/>
              <a:t> </a:t>
            </a:r>
            <a:r>
              <a:rPr lang="en-US" dirty="0" err="1" smtClean="0"/>
              <a:t>başarılı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öğrenciler</a:t>
            </a:r>
            <a:r>
              <a:rPr lang="en-US" dirty="0" smtClean="0"/>
              <a:t>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7495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5. </a:t>
            </a:r>
            <a:r>
              <a:rPr lang="en-US" b="1" dirty="0" err="1" smtClean="0"/>
              <a:t>Kuramsal</a:t>
            </a:r>
            <a:r>
              <a:rPr lang="en-US" b="1" dirty="0" smtClean="0"/>
              <a:t> </a:t>
            </a:r>
            <a:r>
              <a:rPr lang="en-US" b="1" dirty="0" err="1" smtClean="0"/>
              <a:t>örneklem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Araştırmanın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kavram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kuramı</a:t>
            </a:r>
            <a:r>
              <a:rPr lang="en-US" dirty="0" smtClean="0"/>
              <a:t> </a:t>
            </a:r>
            <a:r>
              <a:rPr lang="en-US" dirty="0" err="1" smtClean="0"/>
              <a:t>öğrenmesine</a:t>
            </a:r>
            <a:r>
              <a:rPr lang="en-US" dirty="0" smtClean="0"/>
              <a:t> </a:t>
            </a:r>
            <a:r>
              <a:rPr lang="en-US" dirty="0" err="1" smtClean="0"/>
              <a:t>yardım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örneklemdir</a:t>
            </a:r>
            <a:r>
              <a:rPr lang="en-US" dirty="0" smtClean="0"/>
              <a:t>. (</a:t>
            </a:r>
            <a:r>
              <a:rPr lang="en-US" dirty="0" err="1" smtClean="0"/>
              <a:t>Örneğin</a:t>
            </a:r>
            <a:r>
              <a:rPr lang="en-US" dirty="0" smtClean="0"/>
              <a:t>: </a:t>
            </a:r>
            <a:r>
              <a:rPr lang="en-US" dirty="0" err="1" smtClean="0"/>
              <a:t>Piaget’in</a:t>
            </a:r>
            <a:r>
              <a:rPr lang="en-US" dirty="0" smtClean="0"/>
              <a:t> </a:t>
            </a:r>
            <a:r>
              <a:rPr lang="en-US" dirty="0" err="1" smtClean="0"/>
              <a:t>gelişim</a:t>
            </a:r>
            <a:r>
              <a:rPr lang="en-US" dirty="0" smtClean="0"/>
              <a:t> </a:t>
            </a:r>
            <a:r>
              <a:rPr lang="en-US" dirty="0" err="1" smtClean="0"/>
              <a:t>kuramını</a:t>
            </a:r>
            <a:r>
              <a:rPr lang="en-US" dirty="0" smtClean="0"/>
              <a:t> </a:t>
            </a:r>
            <a:r>
              <a:rPr lang="en-US" dirty="0" err="1" smtClean="0"/>
              <a:t>anlamak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seçilmiş</a:t>
            </a:r>
            <a:r>
              <a:rPr lang="en-US" dirty="0" smtClean="0"/>
              <a:t> </a:t>
            </a:r>
            <a:r>
              <a:rPr lang="en-US" dirty="0" err="1" smtClean="0"/>
              <a:t>belirli</a:t>
            </a:r>
            <a:r>
              <a:rPr lang="en-US" dirty="0" smtClean="0"/>
              <a:t>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grubındaki</a:t>
            </a:r>
            <a:r>
              <a:rPr lang="en-US" dirty="0" smtClean="0"/>
              <a:t> </a:t>
            </a:r>
            <a:r>
              <a:rPr lang="en-US" dirty="0" err="1" smtClean="0"/>
              <a:t>çocukarın</a:t>
            </a:r>
            <a:r>
              <a:rPr lang="en-US" dirty="0" smtClean="0"/>
              <a:t> </a:t>
            </a:r>
            <a:r>
              <a:rPr lang="en-US" dirty="0" err="1" smtClean="0"/>
              <a:t>seçimi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3058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6. </a:t>
            </a:r>
            <a:r>
              <a:rPr lang="en-US" b="1" dirty="0" err="1" smtClean="0"/>
              <a:t>Fırsatçı</a:t>
            </a:r>
            <a:r>
              <a:rPr lang="en-US" b="1" dirty="0" smtClean="0"/>
              <a:t> </a:t>
            </a:r>
            <a:r>
              <a:rPr lang="en-US" b="1" dirty="0" err="1" smtClean="0"/>
              <a:t>örneklem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esnasında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durumdan</a:t>
            </a:r>
            <a:r>
              <a:rPr lang="en-US" dirty="0" smtClean="0"/>
              <a:t> </a:t>
            </a:r>
            <a:r>
              <a:rPr lang="en-US" dirty="0" err="1" smtClean="0"/>
              <a:t>faydalanmak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seçilen</a:t>
            </a:r>
            <a:r>
              <a:rPr lang="en-US" dirty="0" smtClean="0"/>
              <a:t> </a:t>
            </a:r>
            <a:r>
              <a:rPr lang="en-US" dirty="0" err="1" smtClean="0"/>
              <a:t>örneklemdir</a:t>
            </a:r>
            <a:r>
              <a:rPr lang="en-US" dirty="0" smtClean="0"/>
              <a:t>. (</a:t>
            </a:r>
            <a:r>
              <a:rPr lang="en-US" dirty="0" err="1" smtClean="0"/>
              <a:t>Örneğin</a:t>
            </a:r>
            <a:r>
              <a:rPr lang="en-US" dirty="0" smtClean="0"/>
              <a:t>: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müdürleri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çalışmada</a:t>
            </a:r>
            <a:r>
              <a:rPr lang="en-US" dirty="0" smtClean="0"/>
              <a:t>, </a:t>
            </a:r>
            <a:r>
              <a:rPr lang="en-US" dirty="0" err="1" smtClean="0"/>
              <a:t>okulun</a:t>
            </a:r>
            <a:r>
              <a:rPr lang="en-US" dirty="0" smtClean="0"/>
              <a:t> </a:t>
            </a:r>
            <a:r>
              <a:rPr lang="en-US" dirty="0" err="1" smtClean="0"/>
              <a:t>liderlik</a:t>
            </a:r>
            <a:r>
              <a:rPr lang="en-US" dirty="0" smtClean="0"/>
              <a:t> </a:t>
            </a:r>
            <a:r>
              <a:rPr lang="en-US" dirty="0" err="1" smtClean="0"/>
              <a:t>becerilerine</a:t>
            </a:r>
            <a:r>
              <a:rPr lang="en-US" dirty="0" smtClean="0"/>
              <a:t> en </a:t>
            </a:r>
            <a:r>
              <a:rPr lang="en-US" dirty="0" err="1" smtClean="0"/>
              <a:t>yakından</a:t>
            </a:r>
            <a:r>
              <a:rPr lang="en-US" dirty="0" smtClean="0"/>
              <a:t> </a:t>
            </a:r>
            <a:r>
              <a:rPr lang="en-US" dirty="0" err="1" smtClean="0"/>
              <a:t>tanık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 </a:t>
            </a:r>
            <a:r>
              <a:rPr lang="en-US" dirty="0" err="1" smtClean="0"/>
              <a:t>kişilerin</a:t>
            </a:r>
            <a:r>
              <a:rPr lang="en-US" dirty="0" smtClean="0"/>
              <a:t> 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personel</a:t>
            </a:r>
            <a:r>
              <a:rPr lang="en-US" dirty="0" smtClean="0"/>
              <a:t> </a:t>
            </a:r>
            <a:r>
              <a:rPr lang="en-US" dirty="0" err="1" smtClean="0"/>
              <a:t>olduğu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çıkıyor</a:t>
            </a:r>
            <a:r>
              <a:rPr lang="en-US" dirty="0" smtClean="0"/>
              <a:t>,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grupta</a:t>
            </a:r>
            <a:r>
              <a:rPr lang="en-US" dirty="0" smtClean="0"/>
              <a:t> </a:t>
            </a:r>
            <a:r>
              <a:rPr lang="en-US" dirty="0" err="1" smtClean="0"/>
              <a:t>araştırmaya</a:t>
            </a:r>
            <a:r>
              <a:rPr lang="en-US" dirty="0" smtClean="0"/>
              <a:t> </a:t>
            </a:r>
            <a:r>
              <a:rPr lang="en-US" dirty="0" err="1" smtClean="0"/>
              <a:t>dahil</a:t>
            </a:r>
            <a:r>
              <a:rPr lang="en-US" dirty="0" smtClean="0"/>
              <a:t> </a:t>
            </a:r>
            <a:r>
              <a:rPr lang="en-US" dirty="0" err="1" smtClean="0"/>
              <a:t>ediliyor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05468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7. </a:t>
            </a:r>
            <a:r>
              <a:rPr lang="en-US" b="1" dirty="0" err="1" smtClean="0"/>
              <a:t>Onaylayıcı</a:t>
            </a:r>
            <a:r>
              <a:rPr lang="en-US" b="1" dirty="0" smtClean="0"/>
              <a:t> </a:t>
            </a:r>
            <a:r>
              <a:rPr lang="en-US" b="1" dirty="0" err="1" smtClean="0"/>
              <a:t>örneklem</a:t>
            </a:r>
            <a:r>
              <a:rPr lang="en-US" b="1" dirty="0" smtClean="0"/>
              <a:t>:</a:t>
            </a:r>
            <a:r>
              <a:rPr lang="en-US" dirty="0" smtClean="0"/>
              <a:t> </a:t>
            </a:r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önceden</a:t>
            </a:r>
            <a:r>
              <a:rPr lang="en-US" dirty="0" smtClean="0"/>
              <a:t> </a:t>
            </a:r>
            <a:r>
              <a:rPr lang="en-US" dirty="0" err="1" smtClean="0"/>
              <a:t>elde</a:t>
            </a:r>
            <a:r>
              <a:rPr lang="en-US" dirty="0" smtClean="0"/>
              <a:t> </a:t>
            </a:r>
            <a:r>
              <a:rPr lang="en-US" dirty="0" err="1" smtClean="0"/>
              <a:t>edilmiş</a:t>
            </a:r>
            <a:r>
              <a:rPr lang="en-US" dirty="0" smtClean="0"/>
              <a:t> </a:t>
            </a:r>
            <a:r>
              <a:rPr lang="en-US" dirty="0" err="1" smtClean="0"/>
              <a:t>verilerin</a:t>
            </a:r>
            <a:r>
              <a:rPr lang="en-US" dirty="0" smtClean="0"/>
              <a:t> </a:t>
            </a:r>
            <a:r>
              <a:rPr lang="en-US" dirty="0" err="1" smtClean="0"/>
              <a:t>onaylanması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reddedilmesi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oluşturulan</a:t>
            </a:r>
            <a:r>
              <a:rPr lang="en-US" dirty="0" smtClean="0"/>
              <a:t> </a:t>
            </a:r>
            <a:r>
              <a:rPr lang="en-US" dirty="0" err="1" smtClean="0"/>
              <a:t>örneklem</a:t>
            </a:r>
            <a:r>
              <a:rPr lang="en-US" dirty="0" smtClean="0"/>
              <a:t>. (</a:t>
            </a:r>
            <a:r>
              <a:rPr lang="en-US" dirty="0" err="1" smtClean="0"/>
              <a:t>Örneğin</a:t>
            </a:r>
            <a:r>
              <a:rPr lang="en-US" dirty="0" smtClean="0"/>
              <a:t>: </a:t>
            </a:r>
            <a:r>
              <a:rPr lang="en-US" dirty="0" err="1" smtClean="0"/>
              <a:t>okulu</a:t>
            </a:r>
            <a:r>
              <a:rPr lang="en-US" dirty="0" smtClean="0"/>
              <a:t> </a:t>
            </a:r>
            <a:r>
              <a:rPr lang="en-US" dirty="0" err="1" smtClean="0"/>
              <a:t>terk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neden</a:t>
            </a:r>
            <a:r>
              <a:rPr lang="en-US" dirty="0" smtClean="0"/>
              <a:t> </a:t>
            </a:r>
            <a:r>
              <a:rPr lang="en-US" dirty="0" err="1" smtClean="0"/>
              <a:t>okulu</a:t>
            </a:r>
            <a:r>
              <a:rPr lang="en-US" dirty="0" smtClean="0"/>
              <a:t> </a:t>
            </a:r>
            <a:r>
              <a:rPr lang="en-US" dirty="0" err="1" smtClean="0"/>
              <a:t>terk</a:t>
            </a:r>
            <a:r>
              <a:rPr lang="en-US" dirty="0" smtClean="0"/>
              <a:t> </a:t>
            </a:r>
            <a:r>
              <a:rPr lang="en-US" dirty="0" err="1" smtClean="0"/>
              <a:t>ettiklerine</a:t>
            </a:r>
            <a:r>
              <a:rPr lang="en-US" dirty="0" smtClean="0"/>
              <a:t> </a:t>
            </a:r>
            <a:r>
              <a:rPr lang="en-US" dirty="0" err="1" smtClean="0"/>
              <a:t>dair</a:t>
            </a:r>
            <a:r>
              <a:rPr lang="en-US" dirty="0" smtClean="0"/>
              <a:t> </a:t>
            </a:r>
            <a:r>
              <a:rPr lang="en-US" dirty="0" err="1" smtClean="0"/>
              <a:t>yapılan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)</a:t>
            </a:r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8052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532</Words>
  <Application>Microsoft Office PowerPoint</Application>
  <PresentationFormat>Geniş ekran</PresentationFormat>
  <Paragraphs>29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Teması</vt:lpstr>
      <vt:lpstr>Örneklem Seçme</vt:lpstr>
      <vt:lpstr>ÖRNEKLEM</vt:lpstr>
      <vt:lpstr>Örneklem</vt:lpstr>
      <vt:lpstr>Örneklem</vt:lpstr>
      <vt:lpstr>Örneklem</vt:lpstr>
      <vt:lpstr>Örneklem</vt:lpstr>
      <vt:lpstr>Örneklem</vt:lpstr>
      <vt:lpstr>Örneklem</vt:lpstr>
      <vt:lpstr>Örneklem</vt:lpstr>
      <vt:lpstr>Örneklem</vt:lpstr>
      <vt:lpstr>Örneklem</vt:lpstr>
      <vt:lpstr>Örneklem</vt:lpstr>
      <vt:lpstr>Örneklem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Örneklem Seçme</dc:title>
  <dc:creator>Bd2_bb2</dc:creator>
  <cp:lastModifiedBy>Bd2_bb2</cp:lastModifiedBy>
  <cp:revision>3</cp:revision>
  <dcterms:created xsi:type="dcterms:W3CDTF">2017-11-15T09:50:49Z</dcterms:created>
  <dcterms:modified xsi:type="dcterms:W3CDTF">2017-11-15T10:13:20Z</dcterms:modified>
</cp:coreProperties>
</file>