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57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310 PETROLOJİ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b="1" dirty="0"/>
              <a:t>Elementlerin </a:t>
            </a:r>
            <a:r>
              <a:rPr lang="tr-TR" sz="2800" b="1"/>
              <a:t>Kristalleşmedeki </a:t>
            </a:r>
            <a:r>
              <a:rPr lang="tr-TR" sz="2800" b="1" smtClean="0"/>
              <a:t>dağılımlar </a:t>
            </a:r>
            <a:r>
              <a:rPr lang="tr-TR" sz="2800" b="1" dirty="0"/>
              <a:t>Nadir </a:t>
            </a:r>
            <a:r>
              <a:rPr lang="en-US" sz="2800" b="1" dirty="0" err="1" smtClean="0"/>
              <a:t>Yer</a:t>
            </a:r>
            <a:r>
              <a:rPr lang="tr-TR" sz="2800" b="1" dirty="0" smtClean="0"/>
              <a:t> Elementleri</a:t>
            </a:r>
            <a:r>
              <a:rPr lang="en-US" sz="2800" b="1" dirty="0" smtClean="0"/>
              <a:t> </a:t>
            </a:r>
            <a:endParaRPr lang="tr-TR" sz="2800" dirty="0"/>
          </a:p>
        </p:txBody>
      </p:sp>
      <p:pic>
        <p:nvPicPr>
          <p:cNvPr id="4" name="Picture 2" descr="trace elements of the crust ile ilgili g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414144"/>
            <a:ext cx="7168092" cy="5376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9936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172" name="Picture 4" descr="https://ars.els-cdn.com/content/image/1-s2.0-S1674987112001065-fx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1825625"/>
            <a:ext cx="10369896" cy="3899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4140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dirty="0"/>
              <a:t>Mineral Kimyası </a:t>
            </a:r>
            <a:r>
              <a:rPr lang="tr-TR" b="1" dirty="0" smtClean="0"/>
              <a:t>Analizleri</a:t>
            </a:r>
            <a:r>
              <a:rPr lang="en-US" b="1" dirty="0" smtClean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içerdiği</a:t>
            </a:r>
            <a:r>
              <a:rPr lang="en-US" b="1" dirty="0" smtClean="0"/>
              <a:t> </a:t>
            </a:r>
            <a:r>
              <a:rPr lang="en-US" b="1" dirty="0" err="1" smtClean="0"/>
              <a:t>Kapanımlar</a:t>
            </a:r>
            <a:endParaRPr lang="en-US" b="1" dirty="0" smtClean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tr-TR" b="1" dirty="0"/>
          </a:p>
        </p:txBody>
      </p:sp>
      <p:pic>
        <p:nvPicPr>
          <p:cNvPr id="2050" name="Picture 2" descr="trace elements of the crust ile ilgili görsel sonucu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201"/>
          <a:stretch/>
        </p:blipFill>
        <p:spPr bwMode="auto">
          <a:xfrm>
            <a:off x="838200" y="257900"/>
            <a:ext cx="9906000" cy="5875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İ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479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5519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 descr="trace elements of the crust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558" y="467315"/>
            <a:ext cx="7825831" cy="5869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4411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race elements of the crust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916" y="1373495"/>
            <a:ext cx="8883923" cy="5182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5024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trace elements of the crust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3346"/>
            <a:ext cx="11147564" cy="4983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3576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15</Words>
  <Application>Microsoft Office PowerPoint</Application>
  <PresentationFormat>Widescreen</PresentationFormat>
  <Paragraphs>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JEM 310 PETROLOJİ</vt:lpstr>
      <vt:lpstr>Elementlerin Kristalleşmedeki dağılımlar Nadir Yer Elementleri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19</cp:revision>
  <dcterms:created xsi:type="dcterms:W3CDTF">2018-02-08T13:34:19Z</dcterms:created>
  <dcterms:modified xsi:type="dcterms:W3CDTF">2018-02-11T16:24:26Z</dcterms:modified>
</cp:coreProperties>
</file>