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Frankfurt </a:t>
            </a:r>
            <a:r>
              <a:rPr lang="en-US" dirty="0" err="1"/>
              <a:t>Okulu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Aydınlanmanın</a:t>
            </a:r>
            <a:r>
              <a:rPr lang="en-US" dirty="0"/>
              <a:t> </a:t>
            </a:r>
            <a:r>
              <a:rPr lang="en-US" dirty="0" err="1"/>
              <a:t>Diyalektiği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Adorno </a:t>
            </a:r>
            <a:r>
              <a:rPr lang="en-US" dirty="0" err="1"/>
              <a:t>ve</a:t>
            </a:r>
            <a:r>
              <a:rPr lang="en-US" dirty="0"/>
              <a:t> Horkheimer </a:t>
            </a:r>
            <a:r>
              <a:rPr lang="en-US" dirty="0" err="1"/>
              <a:t>Aydınlanmanın</a:t>
            </a:r>
            <a:r>
              <a:rPr lang="en-US" dirty="0"/>
              <a:t> </a:t>
            </a:r>
            <a:r>
              <a:rPr lang="en-US" dirty="0" err="1"/>
              <a:t>Diyalektiği’nde</a:t>
            </a:r>
            <a:r>
              <a:rPr lang="en-US" dirty="0"/>
              <a:t> modern </a:t>
            </a:r>
            <a:r>
              <a:rPr lang="en-US" dirty="0" err="1"/>
              <a:t>çağın</a:t>
            </a:r>
            <a:r>
              <a:rPr lang="en-US" dirty="0"/>
              <a:t> </a:t>
            </a:r>
            <a:r>
              <a:rPr lang="en-US" dirty="0" err="1"/>
              <a:t>karamsar</a:t>
            </a:r>
            <a:r>
              <a:rPr lang="en-US" dirty="0"/>
              <a:t> </a:t>
            </a:r>
            <a:r>
              <a:rPr lang="en-US" dirty="0" err="1"/>
              <a:t>eleştirisini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</a:p>
          <a:p>
            <a:r>
              <a:rPr lang="en-US" dirty="0" err="1"/>
              <a:t>Onlara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araçsal</a:t>
            </a:r>
            <a:r>
              <a:rPr lang="en-US" dirty="0"/>
              <a:t> </a:t>
            </a:r>
            <a:r>
              <a:rPr lang="en-US" dirty="0" err="1"/>
              <a:t>rasyonalite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yaşamı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geçirerek</a:t>
            </a:r>
            <a:r>
              <a:rPr lang="en-US" dirty="0"/>
              <a:t> </a:t>
            </a:r>
            <a:r>
              <a:rPr lang="en-US" dirty="0" err="1"/>
              <a:t>istila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Müzik</a:t>
            </a:r>
            <a:r>
              <a:rPr lang="en-US" dirty="0"/>
              <a:t> </a:t>
            </a:r>
            <a:r>
              <a:rPr lang="en-US" dirty="0" err="1"/>
              <a:t>endüstrisinden</a:t>
            </a:r>
            <a:r>
              <a:rPr lang="en-US" dirty="0"/>
              <a:t> Hollywood </a:t>
            </a:r>
            <a:r>
              <a:rPr lang="en-US" dirty="0" err="1"/>
              <a:t>sinemasına</a:t>
            </a:r>
            <a:r>
              <a:rPr lang="en-US" dirty="0"/>
              <a:t>,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fallardan</a:t>
            </a:r>
            <a:r>
              <a:rPr lang="en-US" dirty="0"/>
              <a:t> </a:t>
            </a:r>
            <a:r>
              <a:rPr lang="en-US" dirty="0" err="1"/>
              <a:t>eğlence</a:t>
            </a:r>
            <a:r>
              <a:rPr lang="en-US" dirty="0"/>
              <a:t> </a:t>
            </a:r>
            <a:r>
              <a:rPr lang="en-US" dirty="0" err="1"/>
              <a:t>yaşamına</a:t>
            </a:r>
            <a:r>
              <a:rPr lang="en-US" dirty="0"/>
              <a:t> her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araçsallaşması</a:t>
            </a:r>
            <a:endParaRPr lang="en-US" dirty="0"/>
          </a:p>
          <a:p>
            <a:pPr lvl="1"/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mitolojik</a:t>
            </a:r>
            <a:r>
              <a:rPr lang="en-US" dirty="0"/>
              <a:t> </a:t>
            </a:r>
            <a:r>
              <a:rPr lang="en-US" dirty="0" err="1"/>
              <a:t>açıklamaların</a:t>
            </a:r>
            <a:r>
              <a:rPr lang="en-US" dirty="0"/>
              <a:t> </a:t>
            </a:r>
            <a:r>
              <a:rPr lang="en-US" dirty="0" err="1"/>
              <a:t>yerini</a:t>
            </a:r>
            <a:r>
              <a:rPr lang="en-US" dirty="0"/>
              <a:t>, modern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rasyonalitenin</a:t>
            </a:r>
            <a:r>
              <a:rPr lang="en-US" dirty="0"/>
              <a:t> </a:t>
            </a:r>
            <a:r>
              <a:rPr lang="en-US" dirty="0" err="1"/>
              <a:t>hükümranlığı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Aklın</a:t>
            </a:r>
            <a:r>
              <a:rPr lang="en-US" dirty="0"/>
              <a:t> </a:t>
            </a:r>
            <a:r>
              <a:rPr lang="en-US" dirty="0" err="1"/>
              <a:t>mitleşmesi</a:t>
            </a:r>
            <a:r>
              <a:rPr lang="en-US" dirty="0"/>
              <a:t>: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düzenlenme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5E397-D116-7042-81A9-408677971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8645" y="1621972"/>
            <a:ext cx="6637467" cy="4165642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İktisadi</a:t>
            </a:r>
            <a:r>
              <a:rPr lang="en-US" dirty="0"/>
              <a:t> </a:t>
            </a:r>
            <a:r>
              <a:rPr lang="en-US" dirty="0" err="1"/>
              <a:t>üretkenliğin</a:t>
            </a:r>
            <a:r>
              <a:rPr lang="en-US" dirty="0"/>
              <a:t> </a:t>
            </a:r>
            <a:r>
              <a:rPr lang="en-US" dirty="0" err="1"/>
              <a:t>artışı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yandan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koşulları</a:t>
            </a:r>
            <a:r>
              <a:rPr lang="en-US" dirty="0"/>
              <a:t> </a:t>
            </a:r>
            <a:r>
              <a:rPr lang="en-US" dirty="0" err="1"/>
              <a:t>yaratırken</a:t>
            </a:r>
            <a:r>
              <a:rPr lang="en-US" dirty="0"/>
              <a:t>, </a:t>
            </a:r>
            <a:r>
              <a:rPr lang="en-US" dirty="0" err="1"/>
              <a:t>öte</a:t>
            </a:r>
            <a:r>
              <a:rPr lang="en-US" dirty="0"/>
              <a:t> </a:t>
            </a:r>
            <a:r>
              <a:rPr lang="en-US" dirty="0" err="1"/>
              <a:t>yandan</a:t>
            </a:r>
            <a:r>
              <a:rPr lang="en-US" dirty="0"/>
              <a:t> Teknik </a:t>
            </a:r>
            <a:r>
              <a:rPr lang="en-US" dirty="0" err="1"/>
              <a:t>aygıta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kontrolünü</a:t>
            </a:r>
            <a:r>
              <a:rPr lang="en-US" dirty="0"/>
              <a:t> </a:t>
            </a:r>
            <a:r>
              <a:rPr lang="en-US" dirty="0" err="1"/>
              <a:t>elinde</a:t>
            </a:r>
            <a:r>
              <a:rPr lang="en-US" dirty="0"/>
              <a:t> </a:t>
            </a:r>
            <a:r>
              <a:rPr lang="en-US" dirty="0" err="1"/>
              <a:t>tutan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gruplara</a:t>
            </a:r>
            <a:r>
              <a:rPr lang="en-US" dirty="0"/>
              <a:t> </a:t>
            </a:r>
            <a:r>
              <a:rPr lang="en-US" dirty="0" err="1"/>
              <a:t>nüfusun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kalanı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ölçüsüz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üstünlük</a:t>
            </a:r>
            <a:r>
              <a:rPr lang="en-US" dirty="0"/>
              <a:t> </a:t>
            </a:r>
            <a:r>
              <a:rPr lang="en-US" dirty="0" err="1"/>
              <a:t>sağlamaktadır</a:t>
            </a:r>
            <a:r>
              <a:rPr lang="en-US" dirty="0"/>
              <a:t>…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kullandığı</a:t>
            </a:r>
            <a:r>
              <a:rPr lang="en-US" dirty="0"/>
              <a:t> </a:t>
            </a:r>
            <a:r>
              <a:rPr lang="en-US" dirty="0" err="1"/>
              <a:t>aygıtın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görünmez</a:t>
            </a:r>
            <a:r>
              <a:rPr lang="en-US" dirty="0"/>
              <a:t> hale </a:t>
            </a:r>
            <a:r>
              <a:rPr lang="en-US" dirty="0" err="1"/>
              <a:t>gelirken</a:t>
            </a:r>
            <a:r>
              <a:rPr lang="en-US" dirty="0"/>
              <a:t>, </a:t>
            </a:r>
            <a:r>
              <a:rPr lang="en-US" dirty="0" err="1"/>
              <a:t>geçimi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aygıt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karşılanır</a:t>
            </a:r>
            <a:r>
              <a:rPr lang="en-US" dirty="0"/>
              <a:t>. Bu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kitlelerin</a:t>
            </a:r>
            <a:r>
              <a:rPr lang="en-US" dirty="0"/>
              <a:t> </a:t>
            </a:r>
            <a:r>
              <a:rPr lang="en-US" dirty="0" err="1"/>
              <a:t>acizlikleri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onlara</a:t>
            </a:r>
            <a:r>
              <a:rPr lang="en-US" dirty="0"/>
              <a:t> </a:t>
            </a:r>
            <a:r>
              <a:rPr lang="en-US" dirty="0" err="1"/>
              <a:t>dağıtılan</a:t>
            </a:r>
            <a:r>
              <a:rPr lang="en-US" dirty="0"/>
              <a:t> </a:t>
            </a:r>
            <a:r>
              <a:rPr lang="en-US" dirty="0" err="1"/>
              <a:t>metaların</a:t>
            </a:r>
            <a:r>
              <a:rPr lang="en-US" dirty="0"/>
              <a:t> </a:t>
            </a:r>
            <a:r>
              <a:rPr lang="en-US" dirty="0" err="1"/>
              <a:t>niceliğiyle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güdülebilirlikleri</a:t>
            </a:r>
            <a:r>
              <a:rPr lang="en-US" dirty="0"/>
              <a:t> de </a:t>
            </a:r>
            <a:r>
              <a:rPr lang="en-US" dirty="0" err="1"/>
              <a:t>artmaktadır</a:t>
            </a:r>
            <a:r>
              <a:rPr lang="en-US" dirty="0"/>
              <a:t>…” (</a:t>
            </a:r>
            <a:r>
              <a:rPr lang="en-US" dirty="0" err="1"/>
              <a:t>Aydınlanmanın</a:t>
            </a:r>
            <a:r>
              <a:rPr lang="en-US" dirty="0"/>
              <a:t> </a:t>
            </a:r>
            <a:r>
              <a:rPr lang="en-US" dirty="0" err="1"/>
              <a:t>Diyalektiği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3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Kültürün</a:t>
            </a:r>
            <a:r>
              <a:rPr lang="en-US" dirty="0"/>
              <a:t> </a:t>
            </a:r>
            <a:r>
              <a:rPr lang="en-US" dirty="0" err="1"/>
              <a:t>endüstrileşmesi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ticarileşmesi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kültürü</a:t>
            </a:r>
            <a:r>
              <a:rPr lang="en-US" dirty="0"/>
              <a:t>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standartlaşması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devamlılığının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endParaRPr lang="en-US" dirty="0"/>
          </a:p>
          <a:p>
            <a:pPr lvl="1"/>
            <a:r>
              <a:rPr lang="en-US" dirty="0" err="1"/>
              <a:t>Sosyalleşme</a:t>
            </a:r>
            <a:r>
              <a:rPr lang="en-US" dirty="0"/>
              <a:t>; </a:t>
            </a:r>
            <a:r>
              <a:rPr lang="en-US" dirty="0" err="1"/>
              <a:t>sosyo-politik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aracısı</a:t>
            </a:r>
            <a:r>
              <a:rPr lang="en-US" dirty="0"/>
              <a:t>, </a:t>
            </a:r>
            <a:r>
              <a:rPr lang="en-US" dirty="0" err="1"/>
              <a:t>çağdaş</a:t>
            </a:r>
            <a:r>
              <a:rPr lang="en-US" dirty="0"/>
              <a:t> </a:t>
            </a:r>
            <a:r>
              <a:rPr lang="en-US" dirty="0" err="1"/>
              <a:t>toplumların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kurumu</a:t>
            </a:r>
            <a:r>
              <a:rPr lang="en-US" dirty="0"/>
              <a:t>,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tahakküm</a:t>
            </a:r>
            <a:r>
              <a:rPr lang="en-US" dirty="0"/>
              <a:t> </a:t>
            </a:r>
            <a:r>
              <a:rPr lang="en-US" dirty="0" err="1"/>
              <a:t>aracı</a:t>
            </a:r>
            <a:endParaRPr lang="en-US" dirty="0"/>
          </a:p>
          <a:p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tüketimi</a:t>
            </a:r>
            <a:endParaRPr lang="en-US" dirty="0"/>
          </a:p>
          <a:p>
            <a:pPr lvl="1"/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standartlaşması</a:t>
            </a:r>
            <a:r>
              <a:rPr lang="en-US" dirty="0"/>
              <a:t>, </a:t>
            </a:r>
            <a:r>
              <a:rPr lang="en-US" dirty="0" err="1"/>
              <a:t>homojenleşmesi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edilgenleşmesi</a:t>
            </a:r>
            <a:endParaRPr lang="en-US" dirty="0"/>
          </a:p>
          <a:p>
            <a:pPr lvl="1"/>
            <a:r>
              <a:rPr lang="en-US" dirty="0" err="1"/>
              <a:t>Rekabetçiliğin</a:t>
            </a:r>
            <a:r>
              <a:rPr lang="en-US" dirty="0"/>
              <a:t> </a:t>
            </a:r>
            <a:r>
              <a:rPr lang="en-US" dirty="0" err="1"/>
              <a:t>teşviki</a:t>
            </a:r>
            <a:endParaRPr lang="en-US" dirty="0"/>
          </a:p>
          <a:p>
            <a:pPr lvl="1"/>
            <a:r>
              <a:rPr lang="en-US" dirty="0" err="1"/>
              <a:t>Tüketim</a:t>
            </a:r>
            <a:r>
              <a:rPr lang="en-US" dirty="0"/>
              <a:t>; </a:t>
            </a:r>
            <a:r>
              <a:rPr lang="en-US" dirty="0" err="1"/>
              <a:t>kitlelerin</a:t>
            </a:r>
            <a:r>
              <a:rPr lang="en-US" dirty="0"/>
              <a:t> </a:t>
            </a:r>
            <a:r>
              <a:rPr lang="en-US" dirty="0" err="1"/>
              <a:t>tahakküm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alınması</a:t>
            </a:r>
            <a:r>
              <a:rPr lang="en-US" dirty="0"/>
              <a:t> (</a:t>
            </a:r>
            <a:r>
              <a:rPr lang="en-US" dirty="0" err="1"/>
              <a:t>icat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ihtiyaçlar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7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(Horkheimer)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üretim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üreticisinin</a:t>
            </a:r>
            <a:r>
              <a:rPr lang="en-US" dirty="0"/>
              <a:t> </a:t>
            </a:r>
            <a:r>
              <a:rPr lang="en-US" dirty="0" err="1"/>
              <a:t>öznelliğini</a:t>
            </a:r>
            <a:r>
              <a:rPr lang="en-US" dirty="0"/>
              <a:t> </a:t>
            </a:r>
            <a:r>
              <a:rPr lang="en-US" dirty="0" err="1"/>
              <a:t>yansıtmaz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eğilimlerin</a:t>
            </a:r>
            <a:r>
              <a:rPr lang="en-US" dirty="0"/>
              <a:t> </a:t>
            </a:r>
            <a:r>
              <a:rPr lang="en-US" dirty="0" err="1"/>
              <a:t>ifadesidir</a:t>
            </a:r>
            <a:r>
              <a:rPr lang="en-US" dirty="0"/>
              <a:t>. </a:t>
            </a:r>
          </a:p>
          <a:p>
            <a:r>
              <a:rPr lang="en-US" dirty="0" err="1"/>
              <a:t>Standartlaşma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üretimin</a:t>
            </a:r>
            <a:r>
              <a:rPr lang="en-US" dirty="0"/>
              <a:t> </a:t>
            </a:r>
            <a:r>
              <a:rPr lang="en-US" dirty="0" err="1"/>
              <a:t>formülizasyonu</a:t>
            </a:r>
            <a:endParaRPr lang="en-US" dirty="0"/>
          </a:p>
          <a:p>
            <a:pPr lvl="1"/>
            <a:r>
              <a:rPr lang="en-US" dirty="0" err="1"/>
              <a:t>Öngörülebilir</a:t>
            </a:r>
            <a:r>
              <a:rPr lang="en-US" dirty="0"/>
              <a:t> </a:t>
            </a:r>
            <a:r>
              <a:rPr lang="en-US" dirty="0" err="1"/>
              <a:t>örüntüler</a:t>
            </a:r>
            <a:endParaRPr lang="en-US" dirty="0"/>
          </a:p>
          <a:p>
            <a:pPr lvl="1"/>
            <a:r>
              <a:rPr lang="en-US" dirty="0" err="1"/>
              <a:t>Karlılığın</a:t>
            </a:r>
            <a:r>
              <a:rPr lang="en-US" dirty="0"/>
              <a:t> </a:t>
            </a:r>
            <a:r>
              <a:rPr lang="en-US" dirty="0" err="1"/>
              <a:t>boyunduruğu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üretim</a:t>
            </a:r>
            <a:endParaRPr lang="en-US" dirty="0"/>
          </a:p>
          <a:p>
            <a:r>
              <a:rPr lang="en-US" dirty="0" err="1"/>
              <a:t>Bireyleşme</a:t>
            </a:r>
            <a:endParaRPr lang="en-US" dirty="0"/>
          </a:p>
          <a:p>
            <a:pPr lvl="1"/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mitinin</a:t>
            </a:r>
            <a:r>
              <a:rPr lang="en-US" dirty="0"/>
              <a:t> </a:t>
            </a:r>
            <a:r>
              <a:rPr lang="en-US" dirty="0" err="1"/>
              <a:t>üretimi</a:t>
            </a:r>
            <a:endParaRPr lang="en-US" dirty="0"/>
          </a:p>
          <a:p>
            <a:pPr lvl="1"/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olanakların</a:t>
            </a:r>
            <a:r>
              <a:rPr lang="en-US" dirty="0"/>
              <a:t> </a:t>
            </a:r>
            <a:r>
              <a:rPr lang="en-US" dirty="0" err="1"/>
              <a:t>istikrarsızlaşması</a:t>
            </a:r>
            <a:endParaRPr lang="en-US" dirty="0"/>
          </a:p>
          <a:p>
            <a:pPr lvl="1"/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kültürünün</a:t>
            </a:r>
            <a:r>
              <a:rPr lang="en-US" dirty="0"/>
              <a:t> </a:t>
            </a:r>
            <a:r>
              <a:rPr lang="en-US" dirty="0" err="1"/>
              <a:t>yanılsaması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5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Teknoloji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 err="1"/>
              <a:t>Teknoloji</a:t>
            </a:r>
            <a:r>
              <a:rPr lang="en-US" dirty="0"/>
              <a:t>;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ürünlerin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dolaşımı</a:t>
            </a:r>
            <a:endParaRPr lang="en-US" dirty="0"/>
          </a:p>
          <a:p>
            <a:pPr lvl="1"/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üretimde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deneyimde</a:t>
            </a:r>
            <a:r>
              <a:rPr lang="en-US" dirty="0"/>
              <a:t> </a:t>
            </a:r>
            <a:r>
              <a:rPr lang="en-US" dirty="0" err="1"/>
              <a:t>aynılaşma</a:t>
            </a:r>
            <a:r>
              <a:rPr lang="en-US" dirty="0"/>
              <a:t> (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iletişimi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içeriğin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tüketicisi</a:t>
            </a:r>
            <a:r>
              <a:rPr lang="en-US" dirty="0"/>
              <a:t>/ </a:t>
            </a:r>
            <a:r>
              <a:rPr lang="en-US" dirty="0" err="1"/>
              <a:t>izleyicisi</a:t>
            </a:r>
            <a:r>
              <a:rPr lang="en-US" dirty="0"/>
              <a:t>/</a:t>
            </a:r>
            <a:r>
              <a:rPr lang="en-US" dirty="0" err="1"/>
              <a:t>dinleyicisi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kitleler</a:t>
            </a:r>
            <a:endParaRPr lang="en-US" dirty="0"/>
          </a:p>
          <a:p>
            <a:pPr lvl="1"/>
            <a:r>
              <a:rPr lang="en-US" dirty="0" err="1"/>
              <a:t>Düşünsel</a:t>
            </a:r>
            <a:r>
              <a:rPr lang="en-US" dirty="0"/>
              <a:t> </a:t>
            </a:r>
            <a:r>
              <a:rPr lang="en-US" dirty="0" err="1"/>
              <a:t>edilgenleşme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atıllaşma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2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Otoriteryanizm</a:t>
            </a:r>
            <a:r>
              <a:rPr lang="en-US" dirty="0"/>
              <a:t> - Adorno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Sonu</a:t>
            </a:r>
            <a:endParaRPr lang="en-US" dirty="0"/>
          </a:p>
          <a:p>
            <a:pPr lvl="1"/>
            <a:r>
              <a:rPr lang="en-US" dirty="0" err="1"/>
              <a:t>Standartlaştırılmış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monoton</a:t>
            </a:r>
            <a:r>
              <a:rPr lang="en-US" dirty="0"/>
              <a:t>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kültürü</a:t>
            </a:r>
            <a:endParaRPr lang="en-US" dirty="0"/>
          </a:p>
          <a:p>
            <a:pPr lvl="1"/>
            <a:r>
              <a:rPr lang="en-US" dirty="0" err="1"/>
              <a:t>Baskılanma</a:t>
            </a:r>
            <a:r>
              <a:rPr lang="en-US" dirty="0"/>
              <a:t> </a:t>
            </a:r>
            <a:r>
              <a:rPr lang="en-US" dirty="0" err="1"/>
              <a:t>düzeyinin</a:t>
            </a:r>
            <a:r>
              <a:rPr lang="en-US" dirty="0"/>
              <a:t> </a:t>
            </a:r>
            <a:r>
              <a:rPr lang="en-US" dirty="0" err="1"/>
              <a:t>yükselişi</a:t>
            </a:r>
            <a:endParaRPr lang="en-US" dirty="0"/>
          </a:p>
          <a:p>
            <a:r>
              <a:rPr lang="en-US" dirty="0" err="1"/>
              <a:t>Bilinçaltının</a:t>
            </a:r>
            <a:r>
              <a:rPr lang="en-US" dirty="0"/>
              <a:t> </a:t>
            </a:r>
            <a:r>
              <a:rPr lang="en-US" dirty="0" err="1"/>
              <a:t>zaferi</a:t>
            </a:r>
            <a:endParaRPr lang="en-US" dirty="0"/>
          </a:p>
          <a:p>
            <a:pPr lvl="1"/>
            <a:r>
              <a:rPr lang="en-US" dirty="0" err="1"/>
              <a:t>Aileden</a:t>
            </a:r>
            <a:r>
              <a:rPr lang="en-US" dirty="0"/>
              <a:t> </a:t>
            </a:r>
            <a:r>
              <a:rPr lang="en-US" dirty="0" err="1"/>
              <a:t>kopuşla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boşluğu</a:t>
            </a:r>
            <a:endParaRPr lang="en-US" dirty="0"/>
          </a:p>
          <a:p>
            <a:pPr lvl="1"/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bilinçaltının</a:t>
            </a:r>
            <a:r>
              <a:rPr lang="en-US" dirty="0"/>
              <a:t> </a:t>
            </a:r>
            <a:r>
              <a:rPr lang="en-US" dirty="0" err="1"/>
              <a:t>kontrolü</a:t>
            </a:r>
            <a:endParaRPr lang="en-US" dirty="0"/>
          </a:p>
          <a:p>
            <a:pPr lvl="1"/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alanın</a:t>
            </a:r>
            <a:r>
              <a:rPr lang="en-US" dirty="0"/>
              <a:t> </a:t>
            </a:r>
            <a:r>
              <a:rPr lang="en-US" dirty="0" err="1"/>
              <a:t>tahakkümü</a:t>
            </a:r>
            <a:endParaRPr lang="en-US" dirty="0"/>
          </a:p>
          <a:p>
            <a:r>
              <a:rPr lang="en-US" dirty="0" err="1"/>
              <a:t>Ölümcül</a:t>
            </a:r>
            <a:r>
              <a:rPr lang="en-US" dirty="0"/>
              <a:t> </a:t>
            </a:r>
            <a:r>
              <a:rPr lang="en-US" dirty="0" err="1"/>
              <a:t>öfke</a:t>
            </a:r>
            <a:endParaRPr lang="en-US" dirty="0"/>
          </a:p>
          <a:p>
            <a:pPr lvl="1"/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boşluğunun</a:t>
            </a:r>
            <a:r>
              <a:rPr lang="en-US" dirty="0"/>
              <a:t> </a:t>
            </a:r>
            <a:r>
              <a:rPr lang="en-US" dirty="0" err="1"/>
              <a:t>yerini</a:t>
            </a:r>
            <a:r>
              <a:rPr lang="en-US" dirty="0"/>
              <a:t> </a:t>
            </a:r>
            <a:r>
              <a:rPr lang="en-US" dirty="0" err="1"/>
              <a:t>ırkçılık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şiddet</a:t>
            </a:r>
            <a:r>
              <a:rPr lang="en-US" dirty="0"/>
              <a:t> </a:t>
            </a:r>
            <a:r>
              <a:rPr lang="en-US" dirty="0" err="1"/>
              <a:t>eğiliminin</a:t>
            </a:r>
            <a:r>
              <a:rPr lang="en-US" dirty="0"/>
              <a:t> </a:t>
            </a:r>
            <a:r>
              <a:rPr lang="en-US"/>
              <a:t>alması</a:t>
            </a:r>
            <a:endParaRPr lang="en-US" dirty="0"/>
          </a:p>
          <a:p>
            <a:pPr lvl="1"/>
            <a:r>
              <a:rPr lang="en-US" dirty="0" err="1"/>
              <a:t>Otoriteryan</a:t>
            </a:r>
            <a:r>
              <a:rPr lang="en-US" dirty="0"/>
              <a:t> </a:t>
            </a:r>
            <a:r>
              <a:rPr lang="en-US" dirty="0" err="1"/>
              <a:t>eğilimler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3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1017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err="1"/>
              <a:t>Modernliğin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53174"/>
            <a:ext cx="6777317" cy="3979455"/>
          </a:xfrm>
        </p:spPr>
        <p:txBody>
          <a:bodyPr>
            <a:normAutofit/>
          </a:bodyPr>
          <a:lstStyle/>
          <a:p>
            <a:r>
              <a:rPr lang="en-US" dirty="0"/>
              <a:t>Modern </a:t>
            </a:r>
            <a:r>
              <a:rPr lang="en-US" dirty="0" err="1"/>
              <a:t>toplumda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,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; </a:t>
            </a:r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değişmezliği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doğallığını</a:t>
            </a:r>
            <a:r>
              <a:rPr lang="en-US" dirty="0"/>
              <a:t> </a:t>
            </a:r>
            <a:r>
              <a:rPr lang="en-US" dirty="0" err="1"/>
              <a:t>destekler</a:t>
            </a:r>
            <a:r>
              <a:rPr lang="en-US" dirty="0"/>
              <a:t>. </a:t>
            </a:r>
          </a:p>
          <a:p>
            <a:r>
              <a:rPr lang="en-US" dirty="0" err="1"/>
              <a:t>Aydınlanma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modern </a:t>
            </a:r>
            <a:r>
              <a:rPr lang="en-US" dirty="0" err="1"/>
              <a:t>olgulara</a:t>
            </a:r>
            <a:r>
              <a:rPr lang="en-US" dirty="0"/>
              <a:t> </a:t>
            </a:r>
            <a:r>
              <a:rPr lang="en-US" dirty="0" err="1"/>
              <a:t>vurgu</a:t>
            </a:r>
            <a:r>
              <a:rPr lang="en-US" dirty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/>
              <a:t>ürettiği</a:t>
            </a:r>
            <a:r>
              <a:rPr lang="en-US" dirty="0"/>
              <a:t> </a:t>
            </a:r>
            <a:r>
              <a:rPr lang="en-US" dirty="0" err="1"/>
              <a:t>özgürleşme</a:t>
            </a:r>
            <a:r>
              <a:rPr lang="en-US" dirty="0"/>
              <a:t> </a:t>
            </a:r>
            <a:r>
              <a:rPr lang="en-US" dirty="0" err="1"/>
              <a:t>yanılsamasının</a:t>
            </a:r>
            <a:r>
              <a:rPr lang="en-US" dirty="0"/>
              <a:t> </a:t>
            </a:r>
            <a:r>
              <a:rPr lang="en-US" dirty="0" err="1"/>
              <a:t>ardında</a:t>
            </a:r>
            <a:r>
              <a:rPr lang="en-US" dirty="0"/>
              <a:t> </a:t>
            </a:r>
            <a:r>
              <a:rPr lang="en-US" dirty="0" err="1"/>
              <a:t>tahakkümü</a:t>
            </a:r>
            <a:r>
              <a:rPr lang="en-US" dirty="0"/>
              <a:t> </a:t>
            </a:r>
            <a:r>
              <a:rPr lang="en-US" dirty="0" err="1"/>
              <a:t>örgütler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Modern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edilgen</a:t>
            </a:r>
            <a:r>
              <a:rPr lang="en-US" dirty="0"/>
              <a:t> </a:t>
            </a:r>
            <a:r>
              <a:rPr lang="en-US" dirty="0" err="1"/>
              <a:t>yığınlar</a:t>
            </a:r>
            <a:r>
              <a:rPr lang="en-US" dirty="0"/>
              <a:t> </a:t>
            </a:r>
            <a:r>
              <a:rPr lang="en-US" dirty="0" err="1"/>
              <a:t>yaratarak</a:t>
            </a:r>
            <a:r>
              <a:rPr lang="en-US" dirty="0"/>
              <a:t> </a:t>
            </a:r>
            <a:r>
              <a:rPr lang="en-US" dirty="0" err="1"/>
              <a:t>kapitalizmin</a:t>
            </a:r>
            <a:r>
              <a:rPr lang="en-US" dirty="0"/>
              <a:t> </a:t>
            </a:r>
            <a:r>
              <a:rPr lang="en-US" dirty="0" err="1"/>
              <a:t>devamlılığını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882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206</TotalTime>
  <Words>335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Austin</vt:lpstr>
      <vt:lpstr>Frankfurt Okulu</vt:lpstr>
      <vt:lpstr>Aydınlanmanın Diyalektiği</vt:lpstr>
      <vt:lpstr>PowerPoint Presentation</vt:lpstr>
      <vt:lpstr>Kültür ve Toplum</vt:lpstr>
      <vt:lpstr>Kültür ve Toplum</vt:lpstr>
      <vt:lpstr>Teknoloji</vt:lpstr>
      <vt:lpstr>Otoriteryanizm - Adorno</vt:lpstr>
      <vt:lpstr>Modernliğin Eleştirisi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Baudrillard</dc:title>
  <dc:creator>süreyya</dc:creator>
  <cp:lastModifiedBy>Haktan.Ural</cp:lastModifiedBy>
  <cp:revision>21</cp:revision>
  <dcterms:created xsi:type="dcterms:W3CDTF">2018-12-07T09:28:51Z</dcterms:created>
  <dcterms:modified xsi:type="dcterms:W3CDTF">2019-02-19T00:10:05Z</dcterms:modified>
</cp:coreProperties>
</file>