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02257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7373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26175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3075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269124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59112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13881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47843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0069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663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18917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AF8E8-88F4-49F2-A8DD-C3AEE61FF8C2}" type="datetimeFigureOut">
              <a:rPr lang="tr-TR" smtClean="0"/>
              <a:pPr/>
              <a:t>28.12.2020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E44C0-593F-45EB-A6DF-D23ED4542E8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993417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fad.gov.tr/afet-turler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SHB335 Afetlerde </a:t>
            </a:r>
            <a:r>
              <a:rPr lang="tr-TR" b="1" dirty="0" err="1" smtClean="0"/>
              <a:t>Psikososyal</a:t>
            </a:r>
            <a:r>
              <a:rPr lang="tr-TR" b="1" smtClean="0"/>
              <a:t> Destek Hizmetleri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Afet Türleri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Doç. Dr. Melahat DEMİRBİLEK</a:t>
            </a:r>
          </a:p>
          <a:p>
            <a:r>
              <a:rPr lang="tr-TR" dirty="0" smtClean="0"/>
              <a:t>Ankara Üniversitesi </a:t>
            </a:r>
          </a:p>
          <a:p>
            <a:r>
              <a:rPr lang="tr-TR" dirty="0" smtClean="0"/>
              <a:t>Sağlık Bilimleri Fakültesi</a:t>
            </a:r>
          </a:p>
          <a:p>
            <a:r>
              <a:rPr lang="tr-TR" dirty="0" smtClean="0"/>
              <a:t>Sosyal Hizmet Bölümü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063535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AFAD. </a:t>
            </a:r>
            <a:r>
              <a:rPr lang="tr-TR" dirty="0" smtClean="0">
                <a:hlinkClick r:id="rId2"/>
              </a:rPr>
              <a:t>https://www.afad.gov.tr/afet-turleri</a:t>
            </a:r>
            <a:r>
              <a:rPr lang="tr-TR" dirty="0" smtClean="0"/>
              <a:t> (Erişim: 05.12.2019).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213303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DOĞAL AFETLER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Yavaş gelişen doğal afetler</a:t>
            </a:r>
          </a:p>
          <a:p>
            <a:r>
              <a:rPr lang="tr-TR" dirty="0"/>
              <a:t>şiddetli soğuklar</a:t>
            </a:r>
          </a:p>
          <a:p>
            <a:r>
              <a:rPr lang="tr-TR" dirty="0"/>
              <a:t>kuraklık</a:t>
            </a:r>
          </a:p>
          <a:p>
            <a:r>
              <a:rPr lang="tr-TR" dirty="0"/>
              <a:t>kıtlık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47459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/>
              <a:t>Ani Gelişen Doğal Afetler</a:t>
            </a:r>
          </a:p>
          <a:p>
            <a:r>
              <a:rPr lang="tr-TR" dirty="0"/>
              <a:t>deprem</a:t>
            </a:r>
          </a:p>
          <a:p>
            <a:r>
              <a:rPr lang="tr-TR" dirty="0"/>
              <a:t>seller, su taşkınları</a:t>
            </a:r>
          </a:p>
          <a:p>
            <a:r>
              <a:rPr lang="tr-TR" dirty="0"/>
              <a:t>toprak kaymaları, kaya düşmeleri</a:t>
            </a:r>
          </a:p>
          <a:p>
            <a:r>
              <a:rPr lang="tr-TR" dirty="0"/>
              <a:t>çığ</a:t>
            </a:r>
          </a:p>
          <a:p>
            <a:r>
              <a:rPr lang="tr-TR" dirty="0"/>
              <a:t>fırtınalar, hortumlar</a:t>
            </a:r>
          </a:p>
          <a:p>
            <a:r>
              <a:rPr lang="tr-TR" dirty="0"/>
              <a:t>volkanlar</a:t>
            </a:r>
          </a:p>
          <a:p>
            <a:r>
              <a:rPr lang="tr-TR" dirty="0"/>
              <a:t>yangınlar vb.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8770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İNSAN KAYNAKLI AFETLER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1. nükleer, biyolojik, kimyasal kazalar</a:t>
            </a:r>
          </a:p>
          <a:p>
            <a:r>
              <a:rPr lang="tr-TR" dirty="0"/>
              <a:t>2. taşımacılık kazaları</a:t>
            </a:r>
          </a:p>
          <a:p>
            <a:r>
              <a:rPr lang="tr-TR" dirty="0"/>
              <a:t>3. endüstriyel kazalar</a:t>
            </a:r>
          </a:p>
          <a:p>
            <a:r>
              <a:rPr lang="tr-TR" dirty="0"/>
              <a:t>4. aşırı kalabalıktan meydana gelen kazalar</a:t>
            </a:r>
          </a:p>
          <a:p>
            <a:r>
              <a:rPr lang="tr-TR" dirty="0"/>
              <a:t>5. göçmenler ve yerlerinden edilenler vb. 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780417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DÜNYADA GÖZLENEN AFET TÜRLERİ</a:t>
            </a:r>
            <a:br>
              <a:rPr lang="tr-TR" b="1" dirty="0"/>
            </a:b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JEOLOJİK AFETLER</a:t>
            </a:r>
          </a:p>
          <a:p>
            <a:r>
              <a:rPr lang="tr-TR" dirty="0" smtClean="0"/>
              <a:t>Deprem</a:t>
            </a:r>
          </a:p>
          <a:p>
            <a:r>
              <a:rPr lang="tr-TR" dirty="0" smtClean="0"/>
              <a:t>Heyelan</a:t>
            </a:r>
          </a:p>
          <a:p>
            <a:r>
              <a:rPr lang="tr-TR" dirty="0" smtClean="0"/>
              <a:t>Volkanik patlamalar</a:t>
            </a:r>
          </a:p>
          <a:p>
            <a:r>
              <a:rPr lang="tr-TR" dirty="0" err="1" smtClean="0"/>
              <a:t>Tsunami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09245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KLİMATİK AFETLER</a:t>
            </a:r>
          </a:p>
          <a:p>
            <a:r>
              <a:rPr lang="tr-TR" dirty="0" smtClean="0"/>
              <a:t>Sıcaklık Dalgası</a:t>
            </a:r>
          </a:p>
          <a:p>
            <a:r>
              <a:rPr lang="tr-TR" dirty="0" smtClean="0"/>
              <a:t>Soğuk Dalgası</a:t>
            </a:r>
          </a:p>
          <a:p>
            <a:r>
              <a:rPr lang="tr-TR" dirty="0" smtClean="0"/>
              <a:t>Buzlanma</a:t>
            </a:r>
          </a:p>
          <a:p>
            <a:r>
              <a:rPr lang="tr-TR" dirty="0" smtClean="0"/>
              <a:t>Dolu</a:t>
            </a:r>
          </a:p>
          <a:p>
            <a:r>
              <a:rPr lang="tr-TR" dirty="0" smtClean="0"/>
              <a:t>Hortum</a:t>
            </a:r>
          </a:p>
          <a:p>
            <a:r>
              <a:rPr lang="tr-TR" dirty="0" smtClean="0"/>
              <a:t>Kasırga</a:t>
            </a:r>
          </a:p>
          <a:p>
            <a:r>
              <a:rPr lang="tr-TR" dirty="0" smtClean="0"/>
              <a:t>Tayfun</a:t>
            </a:r>
          </a:p>
          <a:p>
            <a:r>
              <a:rPr lang="tr-TR" dirty="0" smtClean="0"/>
              <a:t>Tornado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722865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BİYOLOJİK AFETLER</a:t>
            </a:r>
          </a:p>
          <a:p>
            <a:r>
              <a:rPr lang="tr-TR" dirty="0" smtClean="0"/>
              <a:t>Salgınlar</a:t>
            </a:r>
          </a:p>
          <a:p>
            <a:r>
              <a:rPr lang="tr-TR" dirty="0" smtClean="0"/>
              <a:t>Böcek istilası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343790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SOSYAL AFETLER</a:t>
            </a:r>
          </a:p>
          <a:p>
            <a:r>
              <a:rPr lang="tr-TR" dirty="0" smtClean="0"/>
              <a:t>Savaşlar</a:t>
            </a:r>
          </a:p>
          <a:p>
            <a:r>
              <a:rPr lang="tr-TR" dirty="0" smtClean="0"/>
              <a:t>Terör saldırıları</a:t>
            </a:r>
          </a:p>
          <a:p>
            <a:r>
              <a:rPr lang="tr-TR" dirty="0" smtClean="0"/>
              <a:t>Göçler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7885401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TEKNOLOJİK AFETLER</a:t>
            </a:r>
          </a:p>
          <a:p>
            <a:r>
              <a:rPr lang="tr-TR" dirty="0" smtClean="0"/>
              <a:t>Sanayi kazaları</a:t>
            </a:r>
          </a:p>
          <a:p>
            <a:r>
              <a:rPr lang="tr-TR" dirty="0" smtClean="0"/>
              <a:t>Maden kazaları</a:t>
            </a:r>
          </a:p>
          <a:p>
            <a:r>
              <a:rPr lang="tr-TR" dirty="0" smtClean="0"/>
              <a:t>Biyolojik, nükleer, kimyasal silahlar ve kazlar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28469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146</Words>
  <Application>Microsoft Office PowerPoint</Application>
  <PresentationFormat>Özel</PresentationFormat>
  <Paragraphs>52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SHB335 Afetlerde Psikososyal Destek Hizmetleri Afet Türleri </vt:lpstr>
      <vt:lpstr>DOĞAL AFETLER</vt:lpstr>
      <vt:lpstr>Slayt 3</vt:lpstr>
      <vt:lpstr>İNSAN KAYNAKLI AFETLER </vt:lpstr>
      <vt:lpstr>DÜNYADA GÖZLENEN AFET TÜRLERİ  </vt:lpstr>
      <vt:lpstr>Slayt 6</vt:lpstr>
      <vt:lpstr>Slayt 7</vt:lpstr>
      <vt:lpstr>Slayt 8</vt:lpstr>
      <vt:lpstr>Slayt 9</vt:lpstr>
      <vt:lpstr>Kaynak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 313 AFETLERDE SOSYAL HİZMET </dc:title>
  <dc:creator>Melahat</dc:creator>
  <cp:lastModifiedBy>Author</cp:lastModifiedBy>
  <cp:revision>5</cp:revision>
  <dcterms:created xsi:type="dcterms:W3CDTF">2019-12-05T14:29:06Z</dcterms:created>
  <dcterms:modified xsi:type="dcterms:W3CDTF">2020-12-28T10:42:50Z</dcterms:modified>
</cp:coreProperties>
</file>