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84" r:id="rId2"/>
    <p:sldId id="285" r:id="rId3"/>
    <p:sldId id="286" r:id="rId4"/>
    <p:sldId id="287" r:id="rId5"/>
    <p:sldId id="288" r:id="rId6"/>
    <p:sldId id="289" r:id="rId7"/>
    <p:sldId id="290" r:id="rId8"/>
    <p:sldId id="29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3" d="100"/>
          <a:sy n="93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89061" y="322487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FAKTÖR -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FAKTÖR Analizi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6909" y="1552906"/>
            <a:ext cx="9019309" cy="507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127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89061" y="322487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FAKTÖR -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FAKTÖR Analizi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6455" y="1552905"/>
            <a:ext cx="9019309" cy="4536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555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89061" y="322487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FAKTÖR -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FAKTÖR Analizi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7464" y="1552906"/>
            <a:ext cx="8655627" cy="4775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888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89061" y="322487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FAKTÖR -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FAKTÖR Analizi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6782" y="1552906"/>
            <a:ext cx="6413027" cy="3559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949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89061" y="322487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FAKTÖR -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FAKTÖR Analizi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674688"/>
            <a:ext cx="8250382" cy="414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357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89061" y="322487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FAKTÖR -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FAKTÖR Analizi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5900" y="1552906"/>
            <a:ext cx="8905008" cy="5062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449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89061" y="322487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FAKTÖR -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FAKTÖR Analizi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0364" y="1684961"/>
            <a:ext cx="8551718" cy="4632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145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89061" y="322487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FAKTÖR -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FAKTÖR Analizi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7354" y="1767155"/>
            <a:ext cx="8686799" cy="4383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604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vre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TM04033919[[fn=Devre]]</Template>
  <TotalTime>221</TotalTime>
  <Words>32</Words>
  <Application>Microsoft Office PowerPoint</Application>
  <PresentationFormat>Geniş ekran</PresentationFormat>
  <Paragraphs>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Tw Cen MT</vt:lpstr>
      <vt:lpstr>Devre</vt:lpstr>
      <vt:lpstr>FAKTÖR - FAKTÖR Analizi</vt:lpstr>
      <vt:lpstr>FAKTÖR - FAKTÖR Analizi</vt:lpstr>
      <vt:lpstr>FAKTÖR - FAKTÖR Analizi</vt:lpstr>
      <vt:lpstr>FAKTÖR - FAKTÖR Analizi</vt:lpstr>
      <vt:lpstr>FAKTÖR - FAKTÖR Analizi</vt:lpstr>
      <vt:lpstr>FAKTÖR - FAKTÖR Analizi</vt:lpstr>
      <vt:lpstr>FAKTÖR - FAKTÖR Analizi</vt:lpstr>
      <vt:lpstr>FAKTÖR - FAKTÖR Analizi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Ekonomi, Tarım ekonomisi ve üretim ekonomisi Nedir?</dc:title>
  <dc:creator>halil fidan</dc:creator>
  <cp:lastModifiedBy>halil fidan</cp:lastModifiedBy>
  <cp:revision>91</cp:revision>
  <dcterms:created xsi:type="dcterms:W3CDTF">2018-11-16T06:39:51Z</dcterms:created>
  <dcterms:modified xsi:type="dcterms:W3CDTF">2018-11-22T08:33:48Z</dcterms:modified>
</cp:coreProperties>
</file>