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1552906"/>
            <a:ext cx="9019309" cy="507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2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455" y="1552905"/>
            <a:ext cx="9019309" cy="453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5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464" y="1552906"/>
            <a:ext cx="8655627" cy="477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8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782" y="1552906"/>
            <a:ext cx="6413027" cy="355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4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74688"/>
            <a:ext cx="8250382" cy="414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5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900" y="1552906"/>
            <a:ext cx="8905008" cy="506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4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364" y="1684961"/>
            <a:ext cx="8551718" cy="463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4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 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FAKTÖR Analizi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354" y="1767155"/>
            <a:ext cx="8686799" cy="438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0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221</TotalTime>
  <Words>32</Words>
  <Application>Microsoft Office PowerPoint</Application>
  <PresentationFormat>Geniş ekran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Devre</vt:lpstr>
      <vt:lpstr>FAKTÖR - FAKTÖR Analizi</vt:lpstr>
      <vt:lpstr>FAKTÖR - FAKTÖR Analizi</vt:lpstr>
      <vt:lpstr>FAKTÖR - FAKTÖR Analizi</vt:lpstr>
      <vt:lpstr>FAKTÖR - FAKTÖR Analizi</vt:lpstr>
      <vt:lpstr>FAKTÖR - FAKTÖR Analizi</vt:lpstr>
      <vt:lpstr>FAKTÖR - FAKTÖR Analizi</vt:lpstr>
      <vt:lpstr>FAKTÖR - FAKTÖR Analizi</vt:lpstr>
      <vt:lpstr>FAKTÖR - FAKTÖR Analizi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91</cp:revision>
  <dcterms:created xsi:type="dcterms:W3CDTF">2018-11-16T06:39:51Z</dcterms:created>
  <dcterms:modified xsi:type="dcterms:W3CDTF">2018-11-22T08:33:48Z</dcterms:modified>
</cp:coreProperties>
</file>