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6"/>
  </p:notesMasterIdLst>
  <p:sldIdLst>
    <p:sldId id="317" r:id="rId2"/>
    <p:sldId id="318" r:id="rId3"/>
    <p:sldId id="311" r:id="rId4"/>
    <p:sldId id="312" r:id="rId5"/>
    <p:sldId id="313" r:id="rId6"/>
    <p:sldId id="314" r:id="rId7"/>
    <p:sldId id="307" r:id="rId8"/>
    <p:sldId id="308" r:id="rId9"/>
    <p:sldId id="319" r:id="rId10"/>
    <p:sldId id="320" r:id="rId11"/>
    <p:sldId id="257" r:id="rId12"/>
    <p:sldId id="321" r:id="rId13"/>
    <p:sldId id="315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67684" autoAdjust="0"/>
  </p:normalViewPr>
  <p:slideViewPr>
    <p:cSldViewPr snapToGrid="0">
      <p:cViewPr varScale="1">
        <p:scale>
          <a:sx n="58" d="100"/>
          <a:sy n="58" d="100"/>
        </p:scale>
        <p:origin x="157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22.07.2019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07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7/22/2019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342900"/>
            <a:ext cx="973455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94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90513"/>
            <a:ext cx="9134475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73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738188"/>
            <a:ext cx="9334500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"/>
            <a:ext cx="9096375" cy="65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35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29" y="485775"/>
            <a:ext cx="904875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95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71450"/>
            <a:ext cx="9558338" cy="65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79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508504"/>
            <a:ext cx="10058400" cy="1609344"/>
          </a:xfrm>
        </p:spPr>
        <p:txBody>
          <a:bodyPr/>
          <a:lstStyle/>
          <a:p>
            <a:r>
              <a:rPr lang="tr-TR" dirty="0"/>
              <a:t>VERİ TOPLAMA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967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1147763"/>
            <a:ext cx="9896475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29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409700"/>
            <a:ext cx="86296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286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34111"/>
            <a:ext cx="9934575" cy="625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948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28588"/>
            <a:ext cx="9763125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92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76338"/>
            <a:ext cx="914400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526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158496"/>
            <a:ext cx="9991725" cy="653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950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1"/>
            <a:ext cx="8543925" cy="664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702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23825"/>
            <a:ext cx="9686925" cy="661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910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471928"/>
            <a:ext cx="10058400" cy="1609344"/>
          </a:xfrm>
        </p:spPr>
        <p:txBody>
          <a:bodyPr/>
          <a:lstStyle/>
          <a:p>
            <a:r>
              <a:rPr lang="tr-TR" dirty="0"/>
              <a:t>ODAK GRUP GÖRÜŞMESİ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17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108204"/>
            <a:ext cx="9315450" cy="674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234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1157288"/>
            <a:ext cx="8772525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551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557" y="448723"/>
            <a:ext cx="8972550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 descr="http://images.hepsiburada.net/assets/Bilgisayar/500/Bilgisayar_40728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4928"/>
            <a:ext cx="2258441" cy="26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786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4232" y="2715768"/>
            <a:ext cx="10058400" cy="1609344"/>
          </a:xfrm>
        </p:spPr>
        <p:txBody>
          <a:bodyPr/>
          <a:lstStyle/>
          <a:p>
            <a:pPr algn="ctr"/>
            <a:r>
              <a:rPr lang="tr-TR" dirty="0"/>
              <a:t>GÖZLEM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439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795338"/>
            <a:ext cx="9363075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839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347663"/>
            <a:ext cx="966787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429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142875"/>
            <a:ext cx="7896225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9813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30</a:t>
            </a:fld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0"/>
            <a:ext cx="9620250" cy="6608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958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31</a:t>
            </a:fld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2" y="170688"/>
            <a:ext cx="9591675" cy="654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556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32</a:t>
            </a:fld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0063"/>
            <a:ext cx="10058400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272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33</a:t>
            </a:fld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33338"/>
            <a:ext cx="9991725" cy="679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812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2040" y="2252472"/>
            <a:ext cx="10058400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NİTEL ARAŞTIRMA KONUNA İLİŞKİN ÖRNEKLEM BELİRLE VE GÖRÜŞME FORMU HAZIRLA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52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64" y="304800"/>
            <a:ext cx="9689211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97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09538"/>
            <a:ext cx="9277350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50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AutoShape 2" descr="kamera ile ilgili görsel sonucu"/>
          <p:cNvSpPr>
            <a:spLocks noChangeAspect="1" noChangeArrowheads="1"/>
          </p:cNvSpPr>
          <p:nvPr/>
        </p:nvSpPr>
        <p:spPr bwMode="auto">
          <a:xfrm>
            <a:off x="0" y="905687"/>
            <a:ext cx="256362" cy="25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1809750"/>
            <a:ext cx="874395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68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3363"/>
            <a:ext cx="9296400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893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47650"/>
            <a:ext cx="9048750" cy="636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8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109538"/>
            <a:ext cx="9363075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7022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838</TotalTime>
  <Words>52</Words>
  <Application>Microsoft Office PowerPoint</Application>
  <PresentationFormat>Geniş ekran</PresentationFormat>
  <Paragraphs>40</Paragraphs>
  <Slides>34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9" baseType="lpstr">
      <vt:lpstr>Calibri</vt:lpstr>
      <vt:lpstr>Rockwell</vt:lpstr>
      <vt:lpstr>Rockwell Condensed</vt:lpstr>
      <vt:lpstr>Wingdings</vt:lpstr>
      <vt:lpstr>Wood Type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VERİ TOPLAMA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ODAK GRUP GÖRÜŞMESİ</vt:lpstr>
      <vt:lpstr>PowerPoint Sunusu</vt:lpstr>
      <vt:lpstr>PowerPoint Sunusu</vt:lpstr>
      <vt:lpstr>PowerPoint Sunusu</vt:lpstr>
      <vt:lpstr>GÖZLEM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NİTEL ARAŞTIRMA KONUNA İLİŞKİN ÖRNEKLEM BELİRLE VE GÖRÜŞME FORMU HAZIRLA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Damla Güler</cp:lastModifiedBy>
  <cp:revision>68</cp:revision>
  <dcterms:created xsi:type="dcterms:W3CDTF">2014-09-12T02:14:24Z</dcterms:created>
  <dcterms:modified xsi:type="dcterms:W3CDTF">2019-07-22T10:11:50Z</dcterms:modified>
</cp:coreProperties>
</file>