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47" d="100"/>
          <a:sy n="47" d="100"/>
        </p:scale>
        <p:origin x="-115" y="-269"/>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3909762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4198386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599097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319597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144736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2368395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206887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3263288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1570251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3976069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488B9EE-F9C9-4DBC-9E4A-15F8A40C5FE5}"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3035496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8B9EE-F9C9-4DBC-9E4A-15F8A40C5FE5}" type="datetimeFigureOut">
              <a:rPr lang="tr-TR" smtClean="0"/>
              <a:pPr/>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D34AD6-1918-4B80-82B1-657071761782}" type="slidenum">
              <a:rPr lang="tr-TR" smtClean="0"/>
              <a:pPr/>
              <a:t>‹#›</a:t>
            </a:fld>
            <a:endParaRPr lang="tr-TR"/>
          </a:p>
        </p:txBody>
      </p:sp>
    </p:spTree>
    <p:extLst>
      <p:ext uri="{BB962C8B-B14F-4D97-AF65-F5344CB8AC3E}">
        <p14:creationId xmlns="" xmlns:p14="http://schemas.microsoft.com/office/powerpoint/2010/main" val="3829126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11121" y="1830702"/>
            <a:ext cx="9144000" cy="2387600"/>
          </a:xfrm>
        </p:spPr>
        <p:txBody>
          <a:bodyPr>
            <a:noAutofit/>
          </a:bodyPr>
          <a:lstStyle/>
          <a:p>
            <a:r>
              <a:rPr lang="tr-TR" b="1" dirty="0" smtClean="0"/>
              <a:t>ANAYASA YARGISI-II</a:t>
            </a:r>
            <a:endParaRPr lang="tr-TR" b="1" dirty="0"/>
          </a:p>
        </p:txBody>
      </p:sp>
    </p:spTree>
    <p:extLst>
      <p:ext uri="{BB962C8B-B14F-4D97-AF65-F5344CB8AC3E}">
        <p14:creationId xmlns="" xmlns:p14="http://schemas.microsoft.com/office/powerpoint/2010/main" val="2496901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8175" y="1854015"/>
            <a:ext cx="11744459" cy="1325563"/>
          </a:xfrm>
        </p:spPr>
        <p:txBody>
          <a:bodyPr>
            <a:noAutofit/>
          </a:bodyPr>
          <a:lstStyle/>
          <a:p>
            <a:r>
              <a:rPr lang="tr-TR" sz="3500" dirty="0" smtClean="0"/>
              <a:t/>
            </a:r>
            <a:br>
              <a:rPr lang="tr-TR" sz="3500" dirty="0" smtClean="0"/>
            </a:br>
            <a:r>
              <a:rPr lang="tr-TR" sz="3500" dirty="0"/>
              <a:t/>
            </a:r>
            <a:br>
              <a:rPr lang="tr-TR" sz="3500" dirty="0"/>
            </a:br>
            <a:r>
              <a:rPr lang="tr-TR" sz="3500" b="1" dirty="0" smtClean="0"/>
              <a:t>B. </a:t>
            </a:r>
            <a:r>
              <a:rPr lang="tr-TR" sz="3500" b="1" u="sng" dirty="0" smtClean="0"/>
              <a:t>Anayasa Uygunluk Denetimin Konusu</a:t>
            </a:r>
            <a:r>
              <a:rPr lang="tr-TR" sz="3500" dirty="0" smtClean="0"/>
              <a:t/>
            </a:r>
            <a:br>
              <a:rPr lang="tr-TR" sz="3500" dirty="0" smtClean="0"/>
            </a:br>
            <a:r>
              <a:rPr lang="tr-TR" sz="3500" dirty="0"/>
              <a:t>	</a:t>
            </a:r>
            <a:r>
              <a:rPr lang="tr-TR" sz="3500" dirty="0" smtClean="0"/>
              <a:t>1. Kanunlar</a:t>
            </a:r>
            <a:br>
              <a:rPr lang="tr-TR" sz="3500" dirty="0" smtClean="0"/>
            </a:br>
            <a:r>
              <a:rPr lang="tr-TR" sz="3500" dirty="0" smtClean="0"/>
              <a:t>	2. Kanun hükmünde kararnameler/Cumhurbaşkanlığı   	  	    Kararnameleri</a:t>
            </a:r>
            <a:br>
              <a:rPr lang="tr-TR" sz="3500" dirty="0" smtClean="0"/>
            </a:br>
            <a:r>
              <a:rPr lang="tr-TR" sz="3500" dirty="0"/>
              <a:t>	</a:t>
            </a:r>
            <a:r>
              <a:rPr lang="tr-TR" sz="3500" dirty="0" smtClean="0"/>
              <a:t>3. TBMM İçtüzüğü</a:t>
            </a:r>
            <a:br>
              <a:rPr lang="tr-TR" sz="3500" dirty="0" smtClean="0"/>
            </a:br>
            <a:r>
              <a:rPr lang="tr-TR" sz="3500" dirty="0"/>
              <a:t>	</a:t>
            </a:r>
            <a:r>
              <a:rPr lang="tr-TR" sz="3500" dirty="0" smtClean="0"/>
              <a:t>4. Anayasa Değişiklikleri</a:t>
            </a:r>
            <a:br>
              <a:rPr lang="tr-TR" sz="3500" dirty="0" smtClean="0"/>
            </a:br>
            <a:r>
              <a:rPr lang="tr-TR" sz="3500" dirty="0"/>
              <a:t>	</a:t>
            </a:r>
            <a:r>
              <a:rPr lang="tr-TR" sz="3500" dirty="0" smtClean="0"/>
              <a:t>5. Uluslararası Antlaşmalar</a:t>
            </a:r>
            <a:br>
              <a:rPr lang="tr-TR" sz="3500" dirty="0" smtClean="0"/>
            </a:br>
            <a:r>
              <a:rPr lang="tr-TR" sz="3500" dirty="0"/>
              <a:t>	</a:t>
            </a:r>
            <a:r>
              <a:rPr lang="tr-TR" sz="3500" dirty="0" smtClean="0"/>
              <a:t>6. Parlamento Kararları</a:t>
            </a:r>
            <a:endParaRPr lang="tr-TR" sz="3500" dirty="0"/>
          </a:p>
        </p:txBody>
      </p:sp>
    </p:spTree>
    <p:extLst>
      <p:ext uri="{BB962C8B-B14F-4D97-AF65-F5344CB8AC3E}">
        <p14:creationId xmlns="" xmlns:p14="http://schemas.microsoft.com/office/powerpoint/2010/main" val="258108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3957" y="2567413"/>
            <a:ext cx="10515600" cy="1325563"/>
          </a:xfrm>
        </p:spPr>
        <p:txBody>
          <a:bodyPr>
            <a:noAutofit/>
          </a:bodyPr>
          <a:lstStyle/>
          <a:p>
            <a:r>
              <a:rPr lang="tr-TR" sz="3500" b="1" dirty="0" smtClean="0"/>
              <a:t>C. </a:t>
            </a:r>
            <a:r>
              <a:rPr lang="tr-TR" sz="3500" b="1" u="sng" dirty="0" smtClean="0"/>
              <a:t>Anayasaya Uygunluk Denetiminde Ölçü Normlar (Anayasallık Bloku)</a:t>
            </a:r>
            <a:r>
              <a:rPr lang="tr-TR" sz="3500" dirty="0" smtClean="0"/>
              <a:t/>
            </a:r>
            <a:br>
              <a:rPr lang="tr-TR" sz="3500" dirty="0" smtClean="0"/>
            </a:br>
            <a:r>
              <a:rPr lang="tr-TR" sz="3500" dirty="0"/>
              <a:t>	</a:t>
            </a:r>
            <a:r>
              <a:rPr lang="tr-TR" sz="3500" dirty="0" smtClean="0"/>
              <a:t>1. Uluslararası Hukuk Kuralları</a:t>
            </a:r>
            <a:br>
              <a:rPr lang="tr-TR" sz="3500" dirty="0" smtClean="0"/>
            </a:br>
            <a:r>
              <a:rPr lang="tr-TR" sz="3500" dirty="0"/>
              <a:t>	</a:t>
            </a:r>
            <a:r>
              <a:rPr lang="tr-TR" sz="3500" dirty="0" smtClean="0"/>
              <a:t>2. Hukukun Genel İlkeleri</a:t>
            </a:r>
            <a:br>
              <a:rPr lang="tr-TR" sz="3500" dirty="0" smtClean="0"/>
            </a:br>
            <a:r>
              <a:rPr lang="tr-TR" sz="3500" dirty="0"/>
              <a:t>	</a:t>
            </a:r>
            <a:r>
              <a:rPr lang="tr-TR" sz="3500" dirty="0" smtClean="0"/>
              <a:t>3. Atatürk İlke ve İnkılâpları</a:t>
            </a:r>
            <a:br>
              <a:rPr lang="tr-TR" sz="3500" dirty="0" smtClean="0"/>
            </a:br>
            <a:r>
              <a:rPr lang="tr-TR" sz="3500" dirty="0"/>
              <a:t/>
            </a:r>
            <a:br>
              <a:rPr lang="tr-TR" sz="3500" dirty="0"/>
            </a:br>
            <a:r>
              <a:rPr lang="tr-TR" sz="3500" b="1" dirty="0" smtClean="0"/>
              <a:t>D. </a:t>
            </a:r>
            <a:r>
              <a:rPr lang="tr-TR" sz="3500" b="1" u="sng" dirty="0" smtClean="0"/>
              <a:t>Anayasaya Uygunluk Denetiminin Kapsamı</a:t>
            </a:r>
            <a:r>
              <a:rPr lang="tr-TR" sz="3500" dirty="0" smtClean="0"/>
              <a:t/>
            </a:r>
            <a:br>
              <a:rPr lang="tr-TR" sz="3500" dirty="0" smtClean="0"/>
            </a:br>
            <a:r>
              <a:rPr lang="tr-TR" sz="3500" dirty="0"/>
              <a:t>	</a:t>
            </a:r>
            <a:r>
              <a:rPr lang="tr-TR" sz="3500" dirty="0" smtClean="0"/>
              <a:t>1. Esas Bakımından Denetim</a:t>
            </a:r>
            <a:br>
              <a:rPr lang="tr-TR" sz="3500" dirty="0" smtClean="0"/>
            </a:br>
            <a:r>
              <a:rPr lang="tr-TR" sz="3500" dirty="0"/>
              <a:t>	</a:t>
            </a:r>
            <a:r>
              <a:rPr lang="tr-TR" sz="3500" dirty="0" smtClean="0"/>
              <a:t>	a. Sebep Unsuru Bakımından</a:t>
            </a:r>
            <a:br>
              <a:rPr lang="tr-TR" sz="3500" dirty="0" smtClean="0"/>
            </a:br>
            <a:r>
              <a:rPr lang="tr-TR" sz="3500" dirty="0"/>
              <a:t>	</a:t>
            </a:r>
            <a:r>
              <a:rPr lang="tr-TR" sz="3500" dirty="0" smtClean="0"/>
              <a:t>	b. Amaç (maksat)</a:t>
            </a:r>
            <a:r>
              <a:rPr lang="tr-TR" sz="3500" dirty="0"/>
              <a:t> Unsuru Bakımından</a:t>
            </a:r>
            <a:r>
              <a:rPr lang="tr-TR" sz="3500" dirty="0" smtClean="0"/>
              <a:t/>
            </a:r>
            <a:br>
              <a:rPr lang="tr-TR" sz="3500" dirty="0" smtClean="0"/>
            </a:br>
            <a:r>
              <a:rPr lang="tr-TR" sz="3500" dirty="0"/>
              <a:t>	</a:t>
            </a:r>
            <a:r>
              <a:rPr lang="tr-TR" sz="3500" dirty="0" smtClean="0"/>
              <a:t>	c. Konu</a:t>
            </a:r>
            <a:r>
              <a:rPr lang="tr-TR" sz="3500" dirty="0"/>
              <a:t> Unsuru Bakımından</a:t>
            </a:r>
            <a:r>
              <a:rPr lang="tr-TR" sz="3500" dirty="0" smtClean="0"/>
              <a:t/>
            </a:r>
            <a:br>
              <a:rPr lang="tr-TR" sz="3500" dirty="0" smtClean="0"/>
            </a:br>
            <a:r>
              <a:rPr lang="tr-TR" sz="3500" dirty="0" smtClean="0"/>
              <a:t>	2. Şekil </a:t>
            </a:r>
            <a:r>
              <a:rPr lang="tr-TR" sz="3500" dirty="0"/>
              <a:t>Bakımından Denetim</a:t>
            </a:r>
          </a:p>
        </p:txBody>
      </p:sp>
    </p:spTree>
    <p:extLst>
      <p:ext uri="{BB962C8B-B14F-4D97-AF65-F5344CB8AC3E}">
        <p14:creationId xmlns="" xmlns:p14="http://schemas.microsoft.com/office/powerpoint/2010/main" val="169703467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13</Words>
  <Application>Microsoft Office PowerPoint</Application>
  <PresentationFormat>Özel</PresentationFormat>
  <Paragraphs>3</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Office Teması</vt:lpstr>
      <vt:lpstr>ANAYASA YARGISI-II</vt:lpstr>
      <vt:lpstr>  B. Anayasa Uygunluk Denetimin Konusu  1. Kanunlar  2. Kanun hükmünde kararnameler/Cumhurbaşkanlığı           Kararnameleri  3. TBMM İçtüzüğü  4. Anayasa Değişiklikleri  5. Uluslararası Antlaşmalar  6. Parlamento Kararları</vt:lpstr>
      <vt:lpstr>C. Anayasaya Uygunluk Denetiminde Ölçü Normlar (Anayasallık Bloku)  1. Uluslararası Hukuk Kuralları  2. Hukukun Genel İlkeleri  3. Atatürk İlke ve İnkılâpları  D. Anayasaya Uygunluk Denetiminin Kapsamı  1. Esas Bakımından Denetim   a. Sebep Unsuru Bakımından   b. Amaç (maksat) Unsuru Bakımından   c. Konu Unsuru Bakımından  2. Şekil Bakımından Denetim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KANUNLARIN ANAYASAYA UYGUNLUĞUNUN YARGISAL DENETİMİ</dc:title>
  <dc:creator>Deniz POLAT</dc:creator>
  <cp:lastModifiedBy>Ali Erdem Doğanoğlu</cp:lastModifiedBy>
  <cp:revision>6</cp:revision>
  <dcterms:created xsi:type="dcterms:W3CDTF">2017-11-20T11:29:03Z</dcterms:created>
  <dcterms:modified xsi:type="dcterms:W3CDTF">2017-11-23T12:55:08Z</dcterms:modified>
</cp:coreProperties>
</file>