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6" r:id="rId5"/>
    <p:sldId id="267" r:id="rId6"/>
    <p:sldId id="268" r:id="rId7"/>
    <p:sldId id="258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4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V. DERS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SAYGI DİLİ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600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622" y="1933925"/>
            <a:ext cx="8301519" cy="4669604"/>
          </a:xfrm>
        </p:spPr>
      </p:pic>
    </p:spTree>
    <p:extLst>
      <p:ext uri="{BB962C8B-B14F-4D97-AF65-F5344CB8AC3E}">
        <p14:creationId xmlns:p14="http://schemas.microsoft.com/office/powerpoint/2010/main" val="1989913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待</a:t>
            </a:r>
            <a:r>
              <a:rPr lang="ja-JP" altLang="en-US" dirty="0" smtClean="0"/>
              <a:t>遇</a:t>
            </a:r>
            <a:r>
              <a:rPr lang="ja-JP" altLang="en-US" dirty="0"/>
              <a:t>表</a:t>
            </a:r>
            <a:r>
              <a:rPr lang="ja-JP" altLang="en-US" dirty="0" smtClean="0"/>
              <a:t>現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tr-TR" altLang="ja-JP" dirty="0" smtClean="0"/>
              <a:t>davranış bildiren </a:t>
            </a:r>
            <a:r>
              <a:rPr lang="en-US" altLang="ja-JP" dirty="0" err="1" smtClean="0"/>
              <a:t>Anlatim</a:t>
            </a:r>
            <a:r>
              <a:rPr lang="tr-TR" altLang="ja-JP" dirty="0" err="1" smtClean="0"/>
              <a:t>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Davranış bildiren anlatımlar, özünde aynı içeriği aynı olan bir konunun toplumsal ve psikolojik faktörlere göre farklı biçimlerde dilsel ifade biçimidir. </a:t>
            </a:r>
          </a:p>
          <a:p>
            <a:pPr lvl="1"/>
            <a:r>
              <a:rPr lang="tr-TR" dirty="0" smtClean="0"/>
              <a:t>Su, su ve</a:t>
            </a:r>
            <a:r>
              <a:rPr lang="en-US" altLang="ja-JP" dirty="0" smtClean="0"/>
              <a:t>r</a:t>
            </a:r>
            <a:r>
              <a:rPr lang="tr-TR" dirty="0" smtClean="0"/>
              <a:t> su alayım, su versene, Su alabilir miyim……</a:t>
            </a:r>
          </a:p>
          <a:p>
            <a:pPr lvl="1"/>
            <a:r>
              <a:rPr lang="ja-JP" altLang="en-US" dirty="0" smtClean="0"/>
              <a:t>水、水をもらうわ、水をくれ、水を頂戴、・・・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51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Saygı dili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Saygı dili davranış bildiren bir anlatım biçimidir.</a:t>
            </a:r>
          </a:p>
          <a:p>
            <a:r>
              <a:rPr lang="tr-TR" dirty="0" smtClean="0"/>
              <a:t>Saygı dili, bir konu dinleyiciye iletilirken konuşucunun konu olan kişi ya da dinleyiciyi </a:t>
            </a:r>
            <a:r>
              <a:rPr lang="tr-TR" dirty="0" err="1" smtClean="0"/>
              <a:t>sözeylemsel</a:t>
            </a:r>
            <a:r>
              <a:rPr lang="tr-TR" dirty="0" smtClean="0"/>
              <a:t> olarak yücelttiği ya da dinleyiciye kibar davranış sergilediği </a:t>
            </a:r>
            <a:r>
              <a:rPr lang="tr-TR" dirty="0" err="1" smtClean="0"/>
              <a:t>dilbilgisel</a:t>
            </a:r>
            <a:r>
              <a:rPr lang="tr-TR" dirty="0" smtClean="0"/>
              <a:t> yapıya sahip </a:t>
            </a:r>
            <a:r>
              <a:rPr lang="tr-TR" dirty="0"/>
              <a:t>bir </a:t>
            </a:r>
            <a:r>
              <a:rPr lang="tr-TR" dirty="0" smtClean="0"/>
              <a:t>dildir.</a:t>
            </a:r>
          </a:p>
          <a:p>
            <a:r>
              <a:rPr lang="tr-TR" dirty="0" smtClean="0"/>
              <a:t>Saygı dili dışında da </a:t>
            </a:r>
            <a:r>
              <a:rPr lang="tr-TR" dirty="0" err="1" smtClean="0"/>
              <a:t>dilbilgisel</a:t>
            </a:r>
            <a:r>
              <a:rPr lang="tr-TR" dirty="0" smtClean="0"/>
              <a:t> işlevi olup, konuşma ortamında dinleyicinin «</a:t>
            </a:r>
            <a:r>
              <a:rPr lang="tr-TR" dirty="0" err="1" smtClean="0"/>
              <a:t>polite</a:t>
            </a:r>
            <a:r>
              <a:rPr lang="tr-TR" dirty="0" smtClean="0"/>
              <a:t> (kibar)» anlatım olarak algıladığı «kibar anlatım biçimleri» bulunmaktadır.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48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Saygı dili kullanımına etki eden etmenler iki ana başlık altında toplanabilir:</a:t>
            </a:r>
          </a:p>
          <a:p>
            <a:pPr lvl="1"/>
            <a:r>
              <a:rPr lang="tr-TR" dirty="0" smtClean="0"/>
              <a:t>Toplumsal etmenler</a:t>
            </a:r>
          </a:p>
          <a:p>
            <a:pPr marL="457200" lvl="1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Psikolojik etmenler</a:t>
            </a:r>
          </a:p>
        </p:txBody>
      </p:sp>
    </p:spTree>
    <p:extLst>
      <p:ext uri="{BB962C8B-B14F-4D97-AF65-F5344CB8AC3E}">
        <p14:creationId xmlns:p14="http://schemas.microsoft.com/office/powerpoint/2010/main" val="4168446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ETMENLER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 ve mekan</a:t>
            </a:r>
          </a:p>
          <a:p>
            <a:r>
              <a:rPr lang="tr-TR" dirty="0" smtClean="0"/>
              <a:t>Dinleyici ve konuşucunun </a:t>
            </a:r>
            <a:r>
              <a:rPr lang="tr-TR" dirty="0" err="1" smtClean="0"/>
              <a:t>konumsal</a:t>
            </a:r>
            <a:r>
              <a:rPr lang="tr-TR" dirty="0" smtClean="0"/>
              <a:t> ilişkisi</a:t>
            </a:r>
          </a:p>
          <a:p>
            <a:r>
              <a:rPr lang="tr-TR" dirty="0"/>
              <a:t>Dinleyici ve konuşucunun </a:t>
            </a:r>
            <a:r>
              <a:rPr lang="tr-TR" dirty="0" smtClean="0"/>
              <a:t>samimiyet </a:t>
            </a:r>
            <a:r>
              <a:rPr lang="tr-TR" dirty="0"/>
              <a:t>ilişkisi</a:t>
            </a:r>
          </a:p>
          <a:p>
            <a:r>
              <a:rPr lang="tr-TR" dirty="0" smtClean="0"/>
              <a:t>Grup içi ve grup dışı ilişkisi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82910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Psikolojik etmenler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Ast-üst ilişkisi ortamında olsa da üstün asta saygı dili kullandığı ya da tam tersi durumlar vardır.</a:t>
            </a:r>
          </a:p>
          <a:p>
            <a:r>
              <a:rPr lang="tr-TR" dirty="0" smtClean="0"/>
              <a:t>Dil davranışı olarak, toplumsal gerçekliğe uymayan dil davranışları bulunmaktadır.</a:t>
            </a:r>
          </a:p>
          <a:p>
            <a:r>
              <a:rPr lang="tr-TR" dirty="0" smtClean="0"/>
              <a:t>Psikolojik etmenler, toplumsal etmenler değerlendirmeye alındıktan sonra etkilidir. (</a:t>
            </a:r>
            <a:r>
              <a:rPr lang="tr-TR" dirty="0" err="1" smtClean="0"/>
              <a:t>Kikuchi</a:t>
            </a:r>
            <a:r>
              <a:rPr lang="tr-TR" dirty="0" smtClean="0"/>
              <a:t>: 1998)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51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Saygı Dilinin TÜRLERİ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Yüceltme Dili</a:t>
            </a:r>
          </a:p>
          <a:p>
            <a:pPr marL="0" indent="0">
              <a:buNone/>
            </a:pPr>
            <a:r>
              <a:rPr lang="tr-TR" dirty="0" smtClean="0"/>
              <a:t>Konu olan kişiyi (konu olan kişi aynı zamanda dinleyici de olabilir) kişinin eylemi üzerinden yücelten saygı dili çeşididir.</a:t>
            </a:r>
            <a:endParaRPr lang="tr-TR" dirty="0"/>
          </a:p>
          <a:p>
            <a:r>
              <a:rPr lang="tr-TR" dirty="0" smtClean="0"/>
              <a:t>Mü</a:t>
            </a:r>
            <a:r>
              <a:rPr lang="en-US" altLang="ja-JP" dirty="0" smtClean="0"/>
              <a:t>t</a:t>
            </a:r>
            <a:r>
              <a:rPr lang="tr-TR" dirty="0" err="1" smtClean="0"/>
              <a:t>evazı</a:t>
            </a:r>
            <a:r>
              <a:rPr lang="tr-TR" dirty="0" smtClean="0"/>
              <a:t> </a:t>
            </a:r>
            <a:r>
              <a:rPr lang="tr-TR" dirty="0" smtClean="0"/>
              <a:t>Dil</a:t>
            </a:r>
          </a:p>
          <a:p>
            <a:r>
              <a:rPr lang="tr-TR" dirty="0"/>
              <a:t>Konu </a:t>
            </a:r>
            <a:r>
              <a:rPr lang="tr-TR" dirty="0" smtClean="0"/>
              <a:t>ile ilintili olan kişiyi (aynı zamanda dinleyici de olabilir) eylemi yapan kişinin eylemini tevazu ile ifade ederek yücelten ya da kullanımına bağlı olarak dinleyici (</a:t>
            </a:r>
            <a:r>
              <a:rPr lang="tr-TR" dirty="0" err="1" smtClean="0"/>
              <a:t>ler</a:t>
            </a:r>
            <a:r>
              <a:rPr lang="tr-TR" dirty="0" smtClean="0"/>
              <a:t>)i dolaylı olarak yücelten </a:t>
            </a:r>
            <a:r>
              <a:rPr lang="tr-TR" dirty="0"/>
              <a:t>saygı dili çeşididir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smtClean="0"/>
              <a:t>Kibar Dil</a:t>
            </a:r>
          </a:p>
          <a:p>
            <a:pPr marL="0" indent="0">
              <a:buNone/>
            </a:pPr>
            <a:r>
              <a:rPr lang="en-US" altLang="ja-JP" dirty="0" err="1" smtClean="0"/>
              <a:t>K</a:t>
            </a:r>
            <a:r>
              <a:rPr lang="en-US" altLang="ja-JP" dirty="0" err="1"/>
              <a:t>a</a:t>
            </a:r>
            <a:r>
              <a:rPr lang="tr-TR" dirty="0" err="1" smtClean="0"/>
              <a:t>rşılıklı</a:t>
            </a:r>
            <a:r>
              <a:rPr lang="tr-TR" dirty="0" smtClean="0"/>
              <a:t> konuşmalarda kibarlık ifade eden dildir.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298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Tümce BİÇİMLERİ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Düz Tümce</a:t>
            </a:r>
          </a:p>
          <a:p>
            <a:pPr marL="0" indent="0">
              <a:buNone/>
            </a:pPr>
            <a:r>
              <a:rPr lang="ja-JP" altLang="en-US" dirty="0" smtClean="0"/>
              <a:t>明日学校へ行く。</a:t>
            </a:r>
            <a:endParaRPr lang="tr-TR" dirty="0"/>
          </a:p>
          <a:p>
            <a:r>
              <a:rPr lang="tr-TR" dirty="0" smtClean="0"/>
              <a:t>Kibar Tümce</a:t>
            </a:r>
            <a:endParaRPr lang="en-US" dirty="0" smtClean="0"/>
          </a:p>
          <a:p>
            <a:r>
              <a:rPr lang="ja-JP" altLang="en-US" dirty="0"/>
              <a:t>明</a:t>
            </a:r>
            <a:r>
              <a:rPr lang="ja-JP" altLang="en-US" dirty="0" smtClean="0"/>
              <a:t>日学校へ行きます。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204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敬語の種類</a:t>
            </a:r>
            <a:endParaRPr lang="en-US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443" y="1787703"/>
            <a:ext cx="7893648" cy="4440177"/>
          </a:xfrm>
        </p:spPr>
      </p:pic>
    </p:spTree>
    <p:extLst>
      <p:ext uri="{BB962C8B-B14F-4D97-AF65-F5344CB8AC3E}">
        <p14:creationId xmlns:p14="http://schemas.microsoft.com/office/powerpoint/2010/main" val="295050487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56</TotalTime>
  <Words>320</Words>
  <Application>Microsoft Office PowerPoint</Application>
  <PresentationFormat>Geniş ekran</PresentationFormat>
  <Paragraphs>36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メイリオ</vt:lpstr>
      <vt:lpstr>Arial</vt:lpstr>
      <vt:lpstr>Gill Sans MT</vt:lpstr>
      <vt:lpstr>Impact</vt:lpstr>
      <vt:lpstr>Badge</vt:lpstr>
      <vt:lpstr>V. DERS</vt:lpstr>
      <vt:lpstr>待遇表現 davranış bildiren Anlatimlar</vt:lpstr>
      <vt:lpstr>Saygı dili</vt:lpstr>
      <vt:lpstr>PowerPoint Sunusu</vt:lpstr>
      <vt:lpstr>Toplumsal ETMENLER</vt:lpstr>
      <vt:lpstr>Psikolojik etmenler</vt:lpstr>
      <vt:lpstr>Saygı Dilinin TÜRLERİ</vt:lpstr>
      <vt:lpstr>Tümce BİÇİMLERİ </vt:lpstr>
      <vt:lpstr>敬語の種類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V. DERS</dc:title>
  <dc:creator>Windows Kullanıcısı</dc:creator>
  <cp:lastModifiedBy>Windows Kullanıcısı</cp:lastModifiedBy>
  <cp:revision>6</cp:revision>
  <dcterms:created xsi:type="dcterms:W3CDTF">2018-10-16T02:03:20Z</dcterms:created>
  <dcterms:modified xsi:type="dcterms:W3CDTF">2019-01-16T23:21:33Z</dcterms:modified>
</cp:coreProperties>
</file>